
<file path=[Content_Types].xml><?xml version="1.0" encoding="utf-8"?>
<Types xmlns="http://schemas.openxmlformats.org/package/2006/content-types">
  <Default Extension="xml" ContentType="application/xml"/>
  <Default Extension="wmf" ContentType="image/x-wmf"/>
  <Default Extension="jpg" ContentType="image/jpeg"/>
  <Default Extension="jpe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handoutMasterIdLst>
    <p:handoutMasterId r:id="rId34"/>
  </p:handoutMasterIdLst>
  <p:sldIdLst>
    <p:sldId id="257" r:id="rId2"/>
    <p:sldId id="258" r:id="rId3"/>
    <p:sldId id="260" r:id="rId4"/>
    <p:sldId id="262" r:id="rId5"/>
    <p:sldId id="263" r:id="rId6"/>
    <p:sldId id="264" r:id="rId7"/>
    <p:sldId id="265" r:id="rId8"/>
    <p:sldId id="266" r:id="rId9"/>
    <p:sldId id="267" r:id="rId10"/>
    <p:sldId id="268" r:id="rId11"/>
    <p:sldId id="269" r:id="rId12"/>
    <p:sldId id="271" r:id="rId13"/>
    <p:sldId id="272" r:id="rId14"/>
    <p:sldId id="273" r:id="rId15"/>
    <p:sldId id="274" r:id="rId16"/>
    <p:sldId id="275" r:id="rId17"/>
    <p:sldId id="276" r:id="rId18"/>
    <p:sldId id="277" r:id="rId19"/>
    <p:sldId id="278" r:id="rId20"/>
    <p:sldId id="279" r:id="rId21"/>
    <p:sldId id="280" r:id="rId22"/>
    <p:sldId id="281" r:id="rId23"/>
    <p:sldId id="283" r:id="rId24"/>
    <p:sldId id="285" r:id="rId25"/>
    <p:sldId id="286" r:id="rId26"/>
    <p:sldId id="287" r:id="rId27"/>
    <p:sldId id="288" r:id="rId28"/>
    <p:sldId id="289" r:id="rId29"/>
    <p:sldId id="290" r:id="rId30"/>
    <p:sldId id="305" r:id="rId31"/>
    <p:sldId id="306" r:id="rId32"/>
  </p:sldIdLst>
  <p:sldSz cx="9144000" cy="6858000" type="screen4x3"/>
  <p:notesSz cx="9144000" cy="6858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varScale="1">
        <p:scale>
          <a:sx n="117" d="100"/>
          <a:sy n="117" d="100"/>
        </p:scale>
        <p:origin x="-101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8E065E2D-9DAA-9341-B8A7-45A2CDB0340E}" type="datetimeFigureOut">
              <a:rPr kumimoji="1" lang="ja-JP" altLang="en-US" smtClean="0"/>
              <a:t>15/12/15</a:t>
            </a:fld>
            <a:endParaRPr kumimoji="1" lang="ja-JP" altLang="en-US"/>
          </a:p>
        </p:txBody>
      </p:sp>
      <p:sp>
        <p:nvSpPr>
          <p:cNvPr id="4" name="フッター プレースホルダー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DEB6CD28-0D86-AE49-B068-C76991033AA3}" type="slidenum">
              <a:rPr kumimoji="1" lang="ja-JP" altLang="en-US" smtClean="0"/>
              <a:t>‹#›</a:t>
            </a:fld>
            <a:endParaRPr kumimoji="1" lang="ja-JP" altLang="en-US"/>
          </a:p>
        </p:txBody>
      </p:sp>
    </p:spTree>
    <p:extLst>
      <p:ext uri="{BB962C8B-B14F-4D97-AF65-F5344CB8AC3E}">
        <p14:creationId xmlns:p14="http://schemas.microsoft.com/office/powerpoint/2010/main" val="16831241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F6C0B433-DE78-DF42-B9BD-89A8FC8FFD19}" type="datetimeFigureOut">
              <a:rPr kumimoji="1" lang="ja-JP" altLang="en-US" smtClean="0"/>
              <a:t>15/12/15</a:t>
            </a:fld>
            <a:endParaRPr kumimoji="1" lang="ja-JP" altLang="en-US"/>
          </a:p>
        </p:txBody>
      </p:sp>
      <p:sp>
        <p:nvSpPr>
          <p:cNvPr id="4" name="スライド イメージ プレースホルダー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FD82D587-8416-C847-B395-1E1286D396F7}" type="slidenum">
              <a:rPr kumimoji="1" lang="ja-JP" altLang="en-US" smtClean="0"/>
              <a:t>‹#›</a:t>
            </a:fld>
            <a:endParaRPr kumimoji="1" lang="ja-JP" altLang="en-US"/>
          </a:p>
        </p:txBody>
      </p:sp>
    </p:spTree>
    <p:extLst>
      <p:ext uri="{BB962C8B-B14F-4D97-AF65-F5344CB8AC3E}">
        <p14:creationId xmlns:p14="http://schemas.microsoft.com/office/powerpoint/2010/main" val="136386435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857500" y="514350"/>
            <a:ext cx="3429000" cy="257175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30BE4AAB-1677-3542-9871-D855BD3369A6}" type="slidenum">
              <a:rPr lang="en-US" altLang="ja-JP" smtClean="0"/>
              <a:pPr>
                <a:defRPr/>
              </a:pPr>
              <a:t>1</a:t>
            </a:fld>
            <a:endParaRPr lang="en-US" altLang="ja-JP"/>
          </a:p>
        </p:txBody>
      </p:sp>
    </p:spTree>
    <p:extLst>
      <p:ext uri="{BB962C8B-B14F-4D97-AF65-F5344CB8AC3E}">
        <p14:creationId xmlns:p14="http://schemas.microsoft.com/office/powerpoint/2010/main" val="38088987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3C6591-1867-4E45-B275-655423EA36E3}" type="slidenum">
              <a:rPr lang="en-US" altLang="ja-JP"/>
              <a:pPr/>
              <a:t>31</a:t>
            </a:fld>
            <a:endParaRPr lang="en-US" altLang="ja-JP"/>
          </a:p>
        </p:txBody>
      </p:sp>
      <p:sp>
        <p:nvSpPr>
          <p:cNvPr id="88066" name="Rectangle 2"/>
          <p:cNvSpPr>
            <a:spLocks noGrp="1" noRot="1" noChangeAspect="1" noChangeArrowheads="1" noTextEdit="1"/>
          </p:cNvSpPr>
          <p:nvPr>
            <p:ph type="sldImg"/>
          </p:nvPr>
        </p:nvSpPr>
        <p:spPr>
          <a:xfrm>
            <a:off x="2857500" y="514350"/>
            <a:ext cx="3429000" cy="2571750"/>
          </a:xfrm>
          <a:ln/>
          <a:extLst>
            <a:ext uri="{FAA26D3D-D897-4be2-8F04-BA451C77F1D7}">
              <ma14:placeholderFlag xmlns:ma14="http://schemas.microsoft.com/office/mac/drawingml/2011/main" val="1"/>
            </a:ext>
          </a:extLst>
        </p:spPr>
      </p:sp>
      <p:sp>
        <p:nvSpPr>
          <p:cNvPr id="88067" name="Rectangle 3"/>
          <p:cNvSpPr>
            <a:spLocks noGrp="1" noChangeArrowheads="1"/>
          </p:cNvSpPr>
          <p:nvPr>
            <p:ph type="body" idx="1"/>
          </p:nvPr>
        </p:nvSpPr>
        <p:spPr/>
        <p:txBody>
          <a:bodyPr/>
          <a:lstStyle/>
          <a:p>
            <a:endParaRPr lang="ja-JP"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857500" y="514350"/>
            <a:ext cx="3429000" cy="257175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5E95FC6-0C3E-E349-841A-4E135E20E9F7}" type="slidenum">
              <a:rPr kumimoji="1" lang="ja-JP" altLang="en-US" smtClean="0"/>
              <a:t>3</a:t>
            </a:fld>
            <a:endParaRPr kumimoji="1" lang="ja-JP" altLang="en-US"/>
          </a:p>
        </p:txBody>
      </p:sp>
    </p:spTree>
    <p:extLst>
      <p:ext uri="{BB962C8B-B14F-4D97-AF65-F5344CB8AC3E}">
        <p14:creationId xmlns:p14="http://schemas.microsoft.com/office/powerpoint/2010/main" val="2839486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C07BECA5-AC9F-6445-A2B2-5888CEE6BB34}" type="slidenum">
              <a:rPr lang="en-US" altLang="ja-JP"/>
              <a:pPr/>
              <a:t>13</a:t>
            </a:fld>
            <a:endParaRPr lang="en-US" altLang="ja-JP"/>
          </a:p>
        </p:txBody>
      </p:sp>
      <p:sp>
        <p:nvSpPr>
          <p:cNvPr id="231426" name="Rectangle 7"/>
          <p:cNvSpPr txBox="1">
            <a:spLocks noGrp="1" noChangeArrowheads="1"/>
          </p:cNvSpPr>
          <p:nvPr/>
        </p:nvSpPr>
        <p:spPr bwMode="auto">
          <a:xfrm>
            <a:off x="5179484" y="6513910"/>
            <a:ext cx="39624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defRPr kumimoji="1" sz="2400">
                <a:solidFill>
                  <a:schemeClr val="tx1"/>
                </a:solidFill>
                <a:latin typeface="Times" charset="0"/>
                <a:ea typeface="Osaka" charset="0"/>
                <a:cs typeface="Osaka" charset="0"/>
              </a:defRPr>
            </a:lvl1pPr>
            <a:lvl2pPr marL="37931725" indent="-37474525" defTabSz="457200">
              <a:defRPr kumimoji="1" sz="2400">
                <a:solidFill>
                  <a:schemeClr val="tx1"/>
                </a:solidFill>
                <a:latin typeface="Times" charset="0"/>
                <a:ea typeface="Osaka" charset="0"/>
                <a:cs typeface="Osaka" charset="0"/>
              </a:defRPr>
            </a:lvl2pPr>
            <a:lvl3pPr>
              <a:defRPr kumimoji="1" sz="2400">
                <a:solidFill>
                  <a:schemeClr val="tx1"/>
                </a:solidFill>
                <a:latin typeface="Times" charset="0"/>
                <a:ea typeface="Osaka" charset="0"/>
                <a:cs typeface="Osaka" charset="0"/>
              </a:defRPr>
            </a:lvl3pPr>
            <a:lvl4pPr>
              <a:defRPr kumimoji="1" sz="2400">
                <a:solidFill>
                  <a:schemeClr val="tx1"/>
                </a:solidFill>
                <a:latin typeface="Times" charset="0"/>
                <a:ea typeface="Osaka" charset="0"/>
                <a:cs typeface="Osaka" charset="0"/>
              </a:defRPr>
            </a:lvl4pPr>
            <a:lvl5pPr>
              <a:defRPr kumimoji="1" sz="2400">
                <a:solidFill>
                  <a:schemeClr val="tx1"/>
                </a:solidFill>
                <a:latin typeface="Times" charset="0"/>
                <a:ea typeface="Osaka" charset="0"/>
                <a:cs typeface="Osaka" charset="0"/>
              </a:defRPr>
            </a:lvl5pPr>
            <a:lvl6pPr marL="457200" fontAlgn="base">
              <a:spcBef>
                <a:spcPct val="0"/>
              </a:spcBef>
              <a:spcAft>
                <a:spcPct val="0"/>
              </a:spcAft>
              <a:defRPr kumimoji="1" sz="2400">
                <a:solidFill>
                  <a:schemeClr val="tx1"/>
                </a:solidFill>
                <a:latin typeface="Times" charset="0"/>
                <a:ea typeface="Osaka" charset="0"/>
                <a:cs typeface="Osaka" charset="0"/>
              </a:defRPr>
            </a:lvl6pPr>
            <a:lvl7pPr marL="914400" fontAlgn="base">
              <a:spcBef>
                <a:spcPct val="0"/>
              </a:spcBef>
              <a:spcAft>
                <a:spcPct val="0"/>
              </a:spcAft>
              <a:defRPr kumimoji="1" sz="2400">
                <a:solidFill>
                  <a:schemeClr val="tx1"/>
                </a:solidFill>
                <a:latin typeface="Times" charset="0"/>
                <a:ea typeface="Osaka" charset="0"/>
                <a:cs typeface="Osaka" charset="0"/>
              </a:defRPr>
            </a:lvl7pPr>
            <a:lvl8pPr marL="1371600" fontAlgn="base">
              <a:spcBef>
                <a:spcPct val="0"/>
              </a:spcBef>
              <a:spcAft>
                <a:spcPct val="0"/>
              </a:spcAft>
              <a:defRPr kumimoji="1" sz="2400">
                <a:solidFill>
                  <a:schemeClr val="tx1"/>
                </a:solidFill>
                <a:latin typeface="Times" charset="0"/>
                <a:ea typeface="Osaka" charset="0"/>
                <a:cs typeface="Osaka" charset="0"/>
              </a:defRPr>
            </a:lvl8pPr>
            <a:lvl9pPr marL="1828800" fontAlgn="base">
              <a:spcBef>
                <a:spcPct val="0"/>
              </a:spcBef>
              <a:spcAft>
                <a:spcPct val="0"/>
              </a:spcAft>
              <a:defRPr kumimoji="1" sz="2400">
                <a:solidFill>
                  <a:schemeClr val="tx1"/>
                </a:solidFill>
                <a:latin typeface="Times" charset="0"/>
                <a:ea typeface="Osaka" charset="0"/>
                <a:cs typeface="Osaka" charset="0"/>
              </a:defRPr>
            </a:lvl9pPr>
          </a:lstStyle>
          <a:p>
            <a:pPr algn="r"/>
            <a:fld id="{A142DB3D-7873-E441-8155-70EC8A6C3493}" type="slidenum">
              <a:rPr lang="en-US" altLang="ja-JP" sz="1200">
                <a:latin typeface="Arial" charset="0"/>
                <a:ea typeface="ＭＳ Ｐゴシック" charset="0"/>
                <a:cs typeface="ＭＳ Ｐゴシック" charset="0"/>
              </a:rPr>
              <a:pPr algn="r"/>
              <a:t>13</a:t>
            </a:fld>
            <a:endParaRPr lang="en-US" altLang="ja-JP" sz="1200">
              <a:latin typeface="ＤＦＰ太丸ゴシック体" charset="0"/>
              <a:ea typeface="ＭＳ Ｐゴシック" charset="0"/>
              <a:cs typeface="ＭＳ Ｐゴシック" charset="0"/>
            </a:endParaRPr>
          </a:p>
        </p:txBody>
      </p:sp>
      <p:sp>
        <p:nvSpPr>
          <p:cNvPr id="231427"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31428" name="Rectangle 3"/>
          <p:cNvSpPr>
            <a:spLocks noGrp="1" noChangeArrowheads="1"/>
          </p:cNvSpPr>
          <p:nvPr>
            <p:ph type="body" idx="1"/>
          </p:nvPr>
        </p:nvSpPr>
        <p:spPr bwMode="auto">
          <a:xfrm>
            <a:off x="914400" y="3257550"/>
            <a:ext cx="7315200" cy="30861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defTabSz="457200">
              <a:spcBef>
                <a:spcPct val="0"/>
              </a:spcBef>
            </a:pPr>
            <a:endParaRPr lang="ja-JP"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9567C3CE-B888-2B4E-B3D1-1A184BEB0F3F}" type="slidenum">
              <a:rPr lang="en-US" altLang="ja-JP"/>
              <a:pPr/>
              <a:t>14</a:t>
            </a:fld>
            <a:endParaRPr lang="en-US" altLang="ja-JP"/>
          </a:p>
        </p:txBody>
      </p:sp>
      <p:sp>
        <p:nvSpPr>
          <p:cNvPr id="218114" name="Rectangle 7"/>
          <p:cNvSpPr txBox="1">
            <a:spLocks noGrp="1" noChangeArrowheads="1"/>
          </p:cNvSpPr>
          <p:nvPr/>
        </p:nvSpPr>
        <p:spPr bwMode="auto">
          <a:xfrm>
            <a:off x="5179484" y="6513910"/>
            <a:ext cx="39624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defRPr kumimoji="1" sz="2400">
                <a:solidFill>
                  <a:schemeClr val="tx1"/>
                </a:solidFill>
                <a:latin typeface="Times" charset="0"/>
                <a:ea typeface="Osaka" charset="0"/>
                <a:cs typeface="Osaka" charset="0"/>
              </a:defRPr>
            </a:lvl1pPr>
            <a:lvl2pPr marL="37931725" indent="-37474525" defTabSz="457200">
              <a:defRPr kumimoji="1" sz="2400">
                <a:solidFill>
                  <a:schemeClr val="tx1"/>
                </a:solidFill>
                <a:latin typeface="Times" charset="0"/>
                <a:ea typeface="Osaka" charset="0"/>
                <a:cs typeface="Osaka" charset="0"/>
              </a:defRPr>
            </a:lvl2pPr>
            <a:lvl3pPr>
              <a:defRPr kumimoji="1" sz="2400">
                <a:solidFill>
                  <a:schemeClr val="tx1"/>
                </a:solidFill>
                <a:latin typeface="Times" charset="0"/>
                <a:ea typeface="Osaka" charset="0"/>
                <a:cs typeface="Osaka" charset="0"/>
              </a:defRPr>
            </a:lvl3pPr>
            <a:lvl4pPr>
              <a:defRPr kumimoji="1" sz="2400">
                <a:solidFill>
                  <a:schemeClr val="tx1"/>
                </a:solidFill>
                <a:latin typeface="Times" charset="0"/>
                <a:ea typeface="Osaka" charset="0"/>
                <a:cs typeface="Osaka" charset="0"/>
              </a:defRPr>
            </a:lvl4pPr>
            <a:lvl5pPr>
              <a:defRPr kumimoji="1" sz="2400">
                <a:solidFill>
                  <a:schemeClr val="tx1"/>
                </a:solidFill>
                <a:latin typeface="Times" charset="0"/>
                <a:ea typeface="Osaka" charset="0"/>
                <a:cs typeface="Osaka" charset="0"/>
              </a:defRPr>
            </a:lvl5pPr>
            <a:lvl6pPr marL="457200" fontAlgn="base">
              <a:spcBef>
                <a:spcPct val="0"/>
              </a:spcBef>
              <a:spcAft>
                <a:spcPct val="0"/>
              </a:spcAft>
              <a:defRPr kumimoji="1" sz="2400">
                <a:solidFill>
                  <a:schemeClr val="tx1"/>
                </a:solidFill>
                <a:latin typeface="Times" charset="0"/>
                <a:ea typeface="Osaka" charset="0"/>
                <a:cs typeface="Osaka" charset="0"/>
              </a:defRPr>
            </a:lvl6pPr>
            <a:lvl7pPr marL="914400" fontAlgn="base">
              <a:spcBef>
                <a:spcPct val="0"/>
              </a:spcBef>
              <a:spcAft>
                <a:spcPct val="0"/>
              </a:spcAft>
              <a:defRPr kumimoji="1" sz="2400">
                <a:solidFill>
                  <a:schemeClr val="tx1"/>
                </a:solidFill>
                <a:latin typeface="Times" charset="0"/>
                <a:ea typeface="Osaka" charset="0"/>
                <a:cs typeface="Osaka" charset="0"/>
              </a:defRPr>
            </a:lvl7pPr>
            <a:lvl8pPr marL="1371600" fontAlgn="base">
              <a:spcBef>
                <a:spcPct val="0"/>
              </a:spcBef>
              <a:spcAft>
                <a:spcPct val="0"/>
              </a:spcAft>
              <a:defRPr kumimoji="1" sz="2400">
                <a:solidFill>
                  <a:schemeClr val="tx1"/>
                </a:solidFill>
                <a:latin typeface="Times" charset="0"/>
                <a:ea typeface="Osaka" charset="0"/>
                <a:cs typeface="Osaka" charset="0"/>
              </a:defRPr>
            </a:lvl8pPr>
            <a:lvl9pPr marL="1828800" fontAlgn="base">
              <a:spcBef>
                <a:spcPct val="0"/>
              </a:spcBef>
              <a:spcAft>
                <a:spcPct val="0"/>
              </a:spcAft>
              <a:defRPr kumimoji="1" sz="2400">
                <a:solidFill>
                  <a:schemeClr val="tx1"/>
                </a:solidFill>
                <a:latin typeface="Times" charset="0"/>
                <a:ea typeface="Osaka" charset="0"/>
                <a:cs typeface="Osaka" charset="0"/>
              </a:defRPr>
            </a:lvl9pPr>
          </a:lstStyle>
          <a:p>
            <a:pPr algn="r"/>
            <a:fld id="{3D9DE736-68A8-3C45-948E-642037F9DED5}" type="slidenum">
              <a:rPr lang="en-US" altLang="ja-JP" sz="1200">
                <a:latin typeface="Arial" charset="0"/>
                <a:ea typeface="ＭＳ Ｐゴシック" charset="0"/>
                <a:cs typeface="ＭＳ Ｐゴシック" charset="0"/>
              </a:rPr>
              <a:pPr algn="r"/>
              <a:t>14</a:t>
            </a:fld>
            <a:endParaRPr lang="en-US" altLang="ja-JP" sz="1200">
              <a:latin typeface="ＤＦＰ太丸ゴシック体" charset="0"/>
              <a:ea typeface="ＭＳ Ｐゴシック" charset="0"/>
              <a:cs typeface="ＭＳ Ｐゴシック" charset="0"/>
            </a:endParaRPr>
          </a:p>
        </p:txBody>
      </p:sp>
      <p:sp>
        <p:nvSpPr>
          <p:cNvPr id="218115"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18116" name="Rectangle 3"/>
          <p:cNvSpPr>
            <a:spLocks noGrp="1" noChangeArrowheads="1"/>
          </p:cNvSpPr>
          <p:nvPr>
            <p:ph type="body" idx="1"/>
          </p:nvPr>
        </p:nvSpPr>
        <p:spPr bwMode="auto">
          <a:xfrm>
            <a:off x="914400" y="3257550"/>
            <a:ext cx="7315200" cy="30861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defTabSz="457200">
              <a:spcBef>
                <a:spcPct val="0"/>
              </a:spcBef>
            </a:pPr>
            <a:endParaRPr lang="ja-JP"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857500" y="514350"/>
            <a:ext cx="3429000" cy="257175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E27BD9C7-34B9-F649-B053-4BFC25E6CF7C}" type="slidenum">
              <a:rPr kumimoji="1" lang="ja-JP" altLang="en-US" smtClean="0"/>
              <a:t>15</a:t>
            </a:fld>
            <a:endParaRPr kumimoji="1" lang="ja-JP" altLang="en-US"/>
          </a:p>
        </p:txBody>
      </p:sp>
    </p:spTree>
    <p:extLst>
      <p:ext uri="{BB962C8B-B14F-4D97-AF65-F5344CB8AC3E}">
        <p14:creationId xmlns:p14="http://schemas.microsoft.com/office/powerpoint/2010/main" val="13892008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4385AE-B884-E540-8175-531909FF6687}" type="slidenum">
              <a:rPr lang="en-US" altLang="ja-JP"/>
              <a:pPr/>
              <a:t>20</a:t>
            </a:fld>
            <a:endParaRPr lang="en-US" altLang="ja-JP"/>
          </a:p>
        </p:txBody>
      </p:sp>
      <p:sp>
        <p:nvSpPr>
          <p:cNvPr id="287746" name="Rectangle 2"/>
          <p:cNvSpPr>
            <a:spLocks noGrp="1" noRot="1" noChangeAspect="1" noChangeArrowheads="1" noTextEdit="1"/>
          </p:cNvSpPr>
          <p:nvPr>
            <p:ph type="sldImg"/>
          </p:nvPr>
        </p:nvSpPr>
        <p:spPr>
          <a:xfrm>
            <a:off x="2857500" y="514350"/>
            <a:ext cx="3429000" cy="2571750"/>
          </a:xfrm>
          <a:ln/>
          <a:extLst>
            <a:ext uri="{FAA26D3D-D897-4be2-8F04-BA451C77F1D7}">
              <ma14:placeholderFlag xmlns:ma14="http://schemas.microsoft.com/office/mac/drawingml/2011/main" val="1"/>
            </a:ext>
          </a:extLst>
        </p:spPr>
      </p:sp>
      <p:sp>
        <p:nvSpPr>
          <p:cNvPr id="287747" name="Rectangle 3"/>
          <p:cNvSpPr>
            <a:spLocks noGrp="1" noChangeArrowheads="1"/>
          </p:cNvSpPr>
          <p:nvPr>
            <p:ph type="body" idx="1"/>
          </p:nvPr>
        </p:nvSpPr>
        <p:spPr/>
        <p:txBody>
          <a:bodyPr/>
          <a:lstStyle/>
          <a:p>
            <a:endParaRPr lang="ja-JP"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857500" y="514350"/>
            <a:ext cx="3429000" cy="2571750"/>
          </a:xfrm>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dirty="0" smtClean="0"/>
              <a:t>この論文の内容をスライド</a:t>
            </a:r>
            <a:r>
              <a:rPr lang="en-US" altLang="ja-JP" dirty="0" smtClean="0"/>
              <a:t>1</a:t>
            </a:r>
            <a:r>
              <a:rPr lang="ja-JP" altLang="en-US" dirty="0" smtClean="0"/>
              <a:t>枚か</a:t>
            </a:r>
            <a:r>
              <a:rPr lang="en-US" altLang="ja-JP" dirty="0" smtClean="0"/>
              <a:t>2</a:t>
            </a:r>
            <a:r>
              <a:rPr lang="ja-JP" altLang="en-US" dirty="0" smtClean="0"/>
              <a:t>枚にまとめていただけないでしょうか。シンクの有無がどう成長や光合成に影響したかが明らかになればいいと思います。</a:t>
            </a:r>
            <a:br>
              <a:rPr lang="ja-JP" altLang="en-US" dirty="0" smtClean="0"/>
            </a:b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5BE345F2-678C-4172-9F5C-0CE4EFABDA0F}" type="slidenum">
              <a:rPr kumimoji="1" lang="ja-JP" altLang="en-US" smtClean="0"/>
              <a:t>22</a:t>
            </a:fld>
            <a:endParaRPr kumimoji="1" lang="ja-JP" altLang="en-US"/>
          </a:p>
        </p:txBody>
      </p:sp>
    </p:spTree>
    <p:extLst>
      <p:ext uri="{BB962C8B-B14F-4D97-AF65-F5344CB8AC3E}">
        <p14:creationId xmlns:p14="http://schemas.microsoft.com/office/powerpoint/2010/main" val="3766670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58F3DE-66AC-034D-935C-8A7F8BC76C27}" type="slidenum">
              <a:rPr lang="en-US" altLang="ja-JP">
                <a:solidFill>
                  <a:prstClr val="black"/>
                </a:solidFill>
                <a:latin typeface="Calibri"/>
                <a:ea typeface="ＭＳ Ｐゴシック"/>
              </a:rPr>
              <a:pPr/>
              <a:t>23</a:t>
            </a:fld>
            <a:endParaRPr lang="en-US" altLang="ja-JP">
              <a:solidFill>
                <a:prstClr val="black"/>
              </a:solidFill>
              <a:latin typeface="Calibri"/>
              <a:ea typeface="ＭＳ Ｐゴシック"/>
            </a:endParaRPr>
          </a:p>
        </p:txBody>
      </p:sp>
      <p:sp>
        <p:nvSpPr>
          <p:cNvPr id="84994" name="Rectangle 2"/>
          <p:cNvSpPr>
            <a:spLocks noGrp="1" noRot="1" noChangeAspect="1" noChangeArrowheads="1" noTextEdit="1"/>
          </p:cNvSpPr>
          <p:nvPr>
            <p:ph type="sldImg"/>
          </p:nvPr>
        </p:nvSpPr>
        <p:spPr>
          <a:xfrm>
            <a:off x="2857500" y="514350"/>
            <a:ext cx="3429000" cy="2571750"/>
          </a:xfrm>
          <a:ln/>
          <a:extLst>
            <a:ext uri="{FAA26D3D-D897-4be2-8F04-BA451C77F1D7}">
              <ma14:placeholderFlag xmlns:ma14="http://schemas.microsoft.com/office/mac/drawingml/2011/main" val="1"/>
            </a:ext>
          </a:extLst>
        </p:spPr>
      </p:sp>
      <p:sp>
        <p:nvSpPr>
          <p:cNvPr id="84995" name="Rectangle 3"/>
          <p:cNvSpPr>
            <a:spLocks noGrp="1" noChangeArrowheads="1"/>
          </p:cNvSpPr>
          <p:nvPr>
            <p:ph type="body" idx="1"/>
          </p:nvPr>
        </p:nvSpPr>
        <p:spPr/>
        <p:txBody>
          <a:bodyPr/>
          <a:lstStyle/>
          <a:p>
            <a:endParaRPr lang="ja-JP"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733CE3-224E-254D-9BAB-D86659285826}" type="slidenum">
              <a:rPr lang="en-US" altLang="ja-JP"/>
              <a:pPr/>
              <a:t>25</a:t>
            </a:fld>
            <a:endParaRPr lang="en-US" altLang="ja-JP"/>
          </a:p>
        </p:txBody>
      </p:sp>
      <p:sp>
        <p:nvSpPr>
          <p:cNvPr id="290818" name="Rectangle 2"/>
          <p:cNvSpPr>
            <a:spLocks noGrp="1" noRot="1" noChangeAspect="1" noChangeArrowheads="1" noTextEdit="1"/>
          </p:cNvSpPr>
          <p:nvPr>
            <p:ph type="sldImg"/>
          </p:nvPr>
        </p:nvSpPr>
        <p:spPr>
          <a:xfrm>
            <a:off x="2857500" y="514350"/>
            <a:ext cx="3429000" cy="2571750"/>
          </a:xfrm>
          <a:ln/>
          <a:extLst>
            <a:ext uri="{FAA26D3D-D897-4be2-8F04-BA451C77F1D7}">
              <ma14:placeholderFlag xmlns:ma14="http://schemas.microsoft.com/office/mac/drawingml/2011/main" val="1"/>
            </a:ext>
          </a:extLst>
        </p:spPr>
      </p:sp>
      <p:sp>
        <p:nvSpPr>
          <p:cNvPr id="290819" name="Rectangle 3"/>
          <p:cNvSpPr>
            <a:spLocks noGrp="1" noChangeArrowheads="1"/>
          </p:cNvSpPr>
          <p:nvPr>
            <p:ph type="body" idx="1"/>
          </p:nvPr>
        </p:nvSpPr>
        <p:spPr/>
        <p:txBody>
          <a:bodyPr/>
          <a:lstStyle/>
          <a:p>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6"/>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A603A650-2A59-F74B-8ECC-892CD35222E4}" type="datetime1">
              <a:rPr kumimoji="1" lang="ja-JP" altLang="en-US" smtClean="0"/>
              <a:t>15/12/15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D1E64DD-92B9-F448-B6E8-A88F57F5318E}" type="slidenum">
              <a:rPr kumimoji="1" lang="ja-JP" altLang="en-US" smtClean="0"/>
              <a:t>‹#›</a:t>
            </a:fld>
            <a:endParaRPr kumimoji="1" lang="ja-JP" altLang="en-US"/>
          </a:p>
        </p:txBody>
      </p:sp>
    </p:spTree>
    <p:extLst>
      <p:ext uri="{BB962C8B-B14F-4D97-AF65-F5344CB8AC3E}">
        <p14:creationId xmlns:p14="http://schemas.microsoft.com/office/powerpoint/2010/main" val="906466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66A008E-A62B-DF4A-BE63-E06053BAC329}" type="datetime1">
              <a:rPr kumimoji="1" lang="ja-JP" altLang="en-US" smtClean="0"/>
              <a:t>15/12/15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D1E64DD-92B9-F448-B6E8-A88F57F5318E}" type="slidenum">
              <a:rPr kumimoji="1" lang="ja-JP" altLang="en-US" smtClean="0"/>
              <a:t>‹#›</a:t>
            </a:fld>
            <a:endParaRPr kumimoji="1" lang="ja-JP" altLang="en-US"/>
          </a:p>
        </p:txBody>
      </p:sp>
    </p:spTree>
    <p:extLst>
      <p:ext uri="{BB962C8B-B14F-4D97-AF65-F5344CB8AC3E}">
        <p14:creationId xmlns:p14="http://schemas.microsoft.com/office/powerpoint/2010/main" val="2730319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9"/>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9"/>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2560C33-46B0-D748-97AA-AC48AFF1A8EE}" type="datetime1">
              <a:rPr kumimoji="1" lang="ja-JP" altLang="en-US" smtClean="0"/>
              <a:t>15/12/15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D1E64DD-92B9-F448-B6E8-A88F57F5318E}" type="slidenum">
              <a:rPr kumimoji="1" lang="ja-JP" altLang="en-US" smtClean="0"/>
              <a:t>‹#›</a:t>
            </a:fld>
            <a:endParaRPr kumimoji="1" lang="ja-JP" altLang="en-US"/>
          </a:p>
        </p:txBody>
      </p:sp>
    </p:spTree>
    <p:extLst>
      <p:ext uri="{BB962C8B-B14F-4D97-AF65-F5344CB8AC3E}">
        <p14:creationId xmlns:p14="http://schemas.microsoft.com/office/powerpoint/2010/main" val="4228223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0C6FC8F-9A9F-CB46-9174-9C93CFB406AA}" type="datetime1">
              <a:rPr kumimoji="1" lang="ja-JP" altLang="en-US" smtClean="0"/>
              <a:t>15/12/15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D1E64DD-92B9-F448-B6E8-A88F57F5318E}" type="slidenum">
              <a:rPr kumimoji="1" lang="ja-JP" altLang="en-US" smtClean="0"/>
              <a:t>‹#›</a:t>
            </a:fld>
            <a:endParaRPr kumimoji="1" lang="ja-JP" altLang="en-US"/>
          </a:p>
        </p:txBody>
      </p:sp>
    </p:spTree>
    <p:extLst>
      <p:ext uri="{BB962C8B-B14F-4D97-AF65-F5344CB8AC3E}">
        <p14:creationId xmlns:p14="http://schemas.microsoft.com/office/powerpoint/2010/main" val="186000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B11E0C85-B381-014F-8102-9EF759DA5676}" type="datetime1">
              <a:rPr kumimoji="1" lang="ja-JP" altLang="en-US" smtClean="0"/>
              <a:t>15/12/15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D1E64DD-92B9-F448-B6E8-A88F57F5318E}" type="slidenum">
              <a:rPr kumimoji="1" lang="ja-JP" altLang="en-US" smtClean="0"/>
              <a:t>‹#›</a:t>
            </a:fld>
            <a:endParaRPr kumimoji="1" lang="ja-JP" altLang="en-US"/>
          </a:p>
        </p:txBody>
      </p:sp>
    </p:spTree>
    <p:extLst>
      <p:ext uri="{BB962C8B-B14F-4D97-AF65-F5344CB8AC3E}">
        <p14:creationId xmlns:p14="http://schemas.microsoft.com/office/powerpoint/2010/main" val="1692798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5938FE12-B00D-A744-8A3F-B1E257BE6657}" type="datetime1">
              <a:rPr kumimoji="1" lang="ja-JP" altLang="en-US" smtClean="0"/>
              <a:t>15/12/15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D1E64DD-92B9-F448-B6E8-A88F57F5318E}" type="slidenum">
              <a:rPr kumimoji="1" lang="ja-JP" altLang="en-US" smtClean="0"/>
              <a:t>‹#›</a:t>
            </a:fld>
            <a:endParaRPr kumimoji="1" lang="ja-JP" altLang="en-US"/>
          </a:p>
        </p:txBody>
      </p:sp>
    </p:spTree>
    <p:extLst>
      <p:ext uri="{BB962C8B-B14F-4D97-AF65-F5344CB8AC3E}">
        <p14:creationId xmlns:p14="http://schemas.microsoft.com/office/powerpoint/2010/main" val="36081471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B3E9139B-B458-054B-9B76-3BAA078D9BFC}" type="datetime1">
              <a:rPr kumimoji="1" lang="ja-JP" altLang="en-US" smtClean="0"/>
              <a:t>15/12/15</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6D1E64DD-92B9-F448-B6E8-A88F57F5318E}" type="slidenum">
              <a:rPr kumimoji="1" lang="ja-JP" altLang="en-US" smtClean="0"/>
              <a:t>‹#›</a:t>
            </a:fld>
            <a:endParaRPr kumimoji="1" lang="ja-JP" altLang="en-US"/>
          </a:p>
        </p:txBody>
      </p:sp>
    </p:spTree>
    <p:extLst>
      <p:ext uri="{BB962C8B-B14F-4D97-AF65-F5344CB8AC3E}">
        <p14:creationId xmlns:p14="http://schemas.microsoft.com/office/powerpoint/2010/main" val="12200860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90B83020-7309-BB43-8D1E-1659ED52EA70}" type="datetime1">
              <a:rPr kumimoji="1" lang="ja-JP" altLang="en-US" smtClean="0"/>
              <a:t>15/12/15</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6D1E64DD-92B9-F448-B6E8-A88F57F5318E}" type="slidenum">
              <a:rPr kumimoji="1" lang="ja-JP" altLang="en-US" smtClean="0"/>
              <a:t>‹#›</a:t>
            </a:fld>
            <a:endParaRPr kumimoji="1" lang="ja-JP" altLang="en-US"/>
          </a:p>
        </p:txBody>
      </p:sp>
    </p:spTree>
    <p:extLst>
      <p:ext uri="{BB962C8B-B14F-4D97-AF65-F5344CB8AC3E}">
        <p14:creationId xmlns:p14="http://schemas.microsoft.com/office/powerpoint/2010/main" val="4184974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DE50F86-EE48-104C-AD6D-FC3BAF7BD7BF}" type="datetime1">
              <a:rPr kumimoji="1" lang="ja-JP" altLang="en-US" smtClean="0"/>
              <a:t>15/12/15</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6D1E64DD-92B9-F448-B6E8-A88F57F5318E}" type="slidenum">
              <a:rPr kumimoji="1" lang="ja-JP" altLang="en-US" smtClean="0"/>
              <a:t>‹#›</a:t>
            </a:fld>
            <a:endParaRPr kumimoji="1" lang="ja-JP" altLang="en-US"/>
          </a:p>
        </p:txBody>
      </p:sp>
    </p:spTree>
    <p:extLst>
      <p:ext uri="{BB962C8B-B14F-4D97-AF65-F5344CB8AC3E}">
        <p14:creationId xmlns:p14="http://schemas.microsoft.com/office/powerpoint/2010/main" val="866717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1"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2568AD9C-4CB5-3647-B2ED-008D4548427E}" type="datetime1">
              <a:rPr kumimoji="1" lang="ja-JP" altLang="en-US" smtClean="0"/>
              <a:t>15/12/15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D1E64DD-92B9-F448-B6E8-A88F57F5318E}" type="slidenum">
              <a:rPr kumimoji="1" lang="ja-JP" altLang="en-US" smtClean="0"/>
              <a:t>‹#›</a:t>
            </a:fld>
            <a:endParaRPr kumimoji="1" lang="ja-JP" altLang="en-US"/>
          </a:p>
        </p:txBody>
      </p:sp>
    </p:spTree>
    <p:extLst>
      <p:ext uri="{BB962C8B-B14F-4D97-AF65-F5344CB8AC3E}">
        <p14:creationId xmlns:p14="http://schemas.microsoft.com/office/powerpoint/2010/main" val="1347054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1"/>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70A7C24E-FF59-6148-85B6-9205F0AAE6BA}" type="datetime1">
              <a:rPr kumimoji="1" lang="ja-JP" altLang="en-US" smtClean="0"/>
              <a:t>15/12/15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D1E64DD-92B9-F448-B6E8-A88F57F5318E}" type="slidenum">
              <a:rPr kumimoji="1" lang="ja-JP" altLang="en-US" smtClean="0"/>
              <a:t>‹#›</a:t>
            </a:fld>
            <a:endParaRPr kumimoji="1" lang="ja-JP" altLang="en-US"/>
          </a:p>
        </p:txBody>
      </p:sp>
    </p:spTree>
    <p:extLst>
      <p:ext uri="{BB962C8B-B14F-4D97-AF65-F5344CB8AC3E}">
        <p14:creationId xmlns:p14="http://schemas.microsoft.com/office/powerpoint/2010/main" val="130618523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FFEF38-A540-6240-9D78-F7DD2C8CE520}" type="datetime1">
              <a:rPr kumimoji="1" lang="ja-JP" altLang="en-US" smtClean="0"/>
              <a:t>15/12/15</a:t>
            </a:fld>
            <a:endParaRPr kumimoji="1" lang="ja-JP" altLang="en-US"/>
          </a:p>
        </p:txBody>
      </p:sp>
      <p:sp>
        <p:nvSpPr>
          <p:cNvPr id="5" name="フッター プレースホルダー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1E64DD-92B9-F448-B6E8-A88F57F5318E}" type="slidenum">
              <a:rPr kumimoji="1" lang="ja-JP" altLang="en-US" smtClean="0"/>
              <a:t>‹#›</a:t>
            </a:fld>
            <a:endParaRPr kumimoji="1" lang="ja-JP" altLang="en-US"/>
          </a:p>
        </p:txBody>
      </p:sp>
    </p:spTree>
    <p:extLst>
      <p:ext uri="{BB962C8B-B14F-4D97-AF65-F5344CB8AC3E}">
        <p14:creationId xmlns:p14="http://schemas.microsoft.com/office/powerpoint/2010/main" val="41831168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8.jpg"/><Relationship Id="rId3"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4.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g"/><Relationship Id="rId3" Type="http://schemas.openxmlformats.org/officeDocument/2006/relationships/image" Target="../media/image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8.jpg"/><Relationship Id="rId3" Type="http://schemas.openxmlformats.org/officeDocument/2006/relationships/image" Target="../media/image29.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jpg"/><Relationship Id="rId3" Type="http://schemas.openxmlformats.org/officeDocument/2006/relationships/image" Target="../media/image3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wmf"/><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3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3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 Id="rId3" Type="http://schemas.openxmlformats.org/officeDocument/2006/relationships/image" Target="../media/image4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 Id="rId3" Type="http://schemas.openxmlformats.org/officeDocument/2006/relationships/image" Target="../media/image42.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 Id="rId3" Type="http://schemas.openxmlformats.org/officeDocument/2006/relationships/image" Target="../media/image4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6.png"/><Relationship Id="rId3" Type="http://schemas.openxmlformats.org/officeDocument/2006/relationships/image" Target="../media/image4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4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g"/><Relationship Id="rId3"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10.jpg"/><Relationship Id="rId1" Type="http://schemas.openxmlformats.org/officeDocument/2006/relationships/slideLayout" Target="../slideLayouts/slideLayout1.xml"/><Relationship Id="rId2"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jpg"/><Relationship Id="rId3" Type="http://schemas.openxmlformats.org/officeDocument/2006/relationships/image" Target="../media/image1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6.jpg"/><Relationship Id="rId3"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4735497" y="999401"/>
            <a:ext cx="4158379" cy="5627673"/>
          </a:xfrm>
          <a:prstGeom prst="rect">
            <a:avLst/>
          </a:prstGeom>
        </p:spPr>
      </p:pic>
      <p:pic>
        <p:nvPicPr>
          <p:cNvPr id="3" name="図 2"/>
          <p:cNvPicPr>
            <a:picLocks noChangeAspect="1"/>
          </p:cNvPicPr>
          <p:nvPr/>
        </p:nvPicPr>
        <p:blipFill>
          <a:blip r:embed="rId4"/>
          <a:stretch>
            <a:fillRect/>
          </a:stretch>
        </p:blipFill>
        <p:spPr>
          <a:xfrm>
            <a:off x="384808" y="1040985"/>
            <a:ext cx="4198589" cy="5598119"/>
          </a:xfrm>
          <a:prstGeom prst="rect">
            <a:avLst/>
          </a:prstGeom>
        </p:spPr>
      </p:pic>
      <p:sp>
        <p:nvSpPr>
          <p:cNvPr id="4" name="テキスト ボックス 3"/>
          <p:cNvSpPr txBox="1"/>
          <p:nvPr/>
        </p:nvSpPr>
        <p:spPr>
          <a:xfrm>
            <a:off x="1596954" y="6061790"/>
            <a:ext cx="5033161" cy="369332"/>
          </a:xfrm>
          <a:prstGeom prst="rect">
            <a:avLst/>
          </a:prstGeom>
          <a:solidFill>
            <a:schemeClr val="bg1"/>
          </a:solidFill>
        </p:spPr>
        <p:txBody>
          <a:bodyPr wrap="none" rtlCol="0">
            <a:spAutoFit/>
          </a:bodyPr>
          <a:lstStyle/>
          <a:p>
            <a:r>
              <a:rPr kumimoji="1" lang="en-US" altLang="ja-JP" b="1" dirty="0" smtClean="0">
                <a:latin typeface="Helvetica"/>
                <a:cs typeface="Helvetica"/>
              </a:rPr>
              <a:t>Intergovernmental Panel on Climate Change</a:t>
            </a:r>
            <a:endParaRPr kumimoji="1" lang="ja-JP" altLang="en-US" b="1" dirty="0">
              <a:latin typeface="Helvetica"/>
              <a:cs typeface="Helvetica"/>
            </a:endParaRPr>
          </a:p>
        </p:txBody>
      </p:sp>
      <p:pic>
        <p:nvPicPr>
          <p:cNvPr id="13" name="図 12"/>
          <p:cNvPicPr>
            <a:picLocks noChangeAspect="1"/>
          </p:cNvPicPr>
          <p:nvPr/>
        </p:nvPicPr>
        <p:blipFill>
          <a:blip r:embed="rId5"/>
          <a:stretch>
            <a:fillRect/>
          </a:stretch>
        </p:blipFill>
        <p:spPr>
          <a:xfrm>
            <a:off x="0" y="884238"/>
            <a:ext cx="9144000" cy="5873586"/>
          </a:xfrm>
          <a:prstGeom prst="rect">
            <a:avLst/>
          </a:prstGeom>
        </p:spPr>
      </p:pic>
      <p:pic>
        <p:nvPicPr>
          <p:cNvPr id="18" name="図 1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024813" y="1879601"/>
            <a:ext cx="2374335" cy="2062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テキスト ボックス 5"/>
          <p:cNvSpPr txBox="1"/>
          <p:nvPr/>
        </p:nvSpPr>
        <p:spPr>
          <a:xfrm>
            <a:off x="4399148" y="2481231"/>
            <a:ext cx="1709497" cy="369332"/>
          </a:xfrm>
          <a:prstGeom prst="rect">
            <a:avLst/>
          </a:prstGeom>
          <a:solidFill>
            <a:schemeClr val="bg1"/>
          </a:solidFill>
          <a:ln w="38100" cmpd="sng">
            <a:solidFill>
              <a:srgbClr val="F20200"/>
            </a:solidFill>
          </a:ln>
        </p:spPr>
        <p:txBody>
          <a:bodyPr wrap="none" rtlCol="0">
            <a:spAutoFit/>
          </a:bodyPr>
          <a:lstStyle/>
          <a:p>
            <a:r>
              <a:rPr lang="en-US" altLang="ja-JP" dirty="0" smtClean="0">
                <a:latin typeface="Helvetica"/>
                <a:cs typeface="Helvetica"/>
              </a:rPr>
              <a:t>~ 2</a:t>
            </a:r>
            <a:r>
              <a:rPr kumimoji="1" lang="en-US" altLang="ja-JP" dirty="0" smtClean="0">
                <a:latin typeface="Helvetica"/>
                <a:cs typeface="Helvetica"/>
              </a:rPr>
              <a:t> ppm year</a:t>
            </a:r>
            <a:r>
              <a:rPr kumimoji="1" lang="en-US" altLang="ja-JP" baseline="30000" dirty="0" smtClean="0">
                <a:latin typeface="Helvetica"/>
                <a:cs typeface="Helvetica"/>
              </a:rPr>
              <a:t>–1</a:t>
            </a:r>
            <a:endParaRPr kumimoji="1" lang="ja-JP" altLang="en-US" baseline="30000" dirty="0">
              <a:latin typeface="Helvetica"/>
              <a:cs typeface="Helvetica"/>
            </a:endParaRPr>
          </a:p>
        </p:txBody>
      </p:sp>
      <p:sp>
        <p:nvSpPr>
          <p:cNvPr id="8" name="正方形/長方形 7"/>
          <p:cNvSpPr/>
          <p:nvPr/>
        </p:nvSpPr>
        <p:spPr>
          <a:xfrm>
            <a:off x="397846" y="138626"/>
            <a:ext cx="6087623" cy="702756"/>
          </a:xfrm>
          <a:prstGeom prst="rect">
            <a:avLst/>
          </a:prstGeom>
        </p:spPr>
        <p:txBody>
          <a:bodyPr wrap="square">
            <a:spAutoFit/>
          </a:bodyPr>
          <a:lstStyle/>
          <a:p>
            <a:pPr>
              <a:lnSpc>
                <a:spcPct val="150000"/>
              </a:lnSpc>
            </a:pPr>
            <a:r>
              <a:rPr lang="ja-JP" altLang="en-US" sz="2800" dirty="0" smtClean="0"/>
              <a:t>大気</a:t>
            </a:r>
            <a:r>
              <a:rPr lang="en-US" altLang="ja-JP" sz="2800" dirty="0" smtClean="0"/>
              <a:t>CO</a:t>
            </a:r>
            <a:r>
              <a:rPr lang="en-US" altLang="ja-JP" sz="2800" baseline="-25000" dirty="0" smtClean="0"/>
              <a:t>2</a:t>
            </a:r>
            <a:r>
              <a:rPr lang="ja-JP" altLang="en-US" sz="2800" dirty="0" smtClean="0"/>
              <a:t>濃度上昇と温暖化</a:t>
            </a:r>
            <a:endParaRPr lang="ja-JP" altLang="en-US" sz="2800" dirty="0"/>
          </a:p>
        </p:txBody>
      </p:sp>
      <p:sp>
        <p:nvSpPr>
          <p:cNvPr id="5" name="スライド番号プレースホルダー 4"/>
          <p:cNvSpPr>
            <a:spLocks noGrp="1"/>
          </p:cNvSpPr>
          <p:nvPr>
            <p:ph type="sldNum" sz="quarter" idx="12"/>
          </p:nvPr>
        </p:nvSpPr>
        <p:spPr/>
        <p:txBody>
          <a:bodyPr/>
          <a:lstStyle/>
          <a:p>
            <a:fld id="{045F2328-6257-364C-8250-06D6368AEA24}" type="slidenum">
              <a:rPr kumimoji="1" lang="ja-JP" altLang="en-US" smtClean="0"/>
              <a:t>1</a:t>
            </a:fld>
            <a:endParaRPr kumimoji="1" lang="ja-JP" altLang="en-US"/>
          </a:p>
        </p:txBody>
      </p:sp>
    </p:spTree>
    <p:extLst>
      <p:ext uri="{BB962C8B-B14F-4D97-AF65-F5344CB8AC3E}">
        <p14:creationId xmlns:p14="http://schemas.microsoft.com/office/powerpoint/2010/main" val="12241921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IMG_00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344130" y="-6123"/>
            <a:ext cx="5752687" cy="7891216"/>
          </a:xfrm>
          <a:prstGeom prst="rect">
            <a:avLst/>
          </a:prstGeom>
        </p:spPr>
      </p:pic>
      <p:sp>
        <p:nvSpPr>
          <p:cNvPr id="3" name="テキスト ボックス 2"/>
          <p:cNvSpPr txBox="1"/>
          <p:nvPr/>
        </p:nvSpPr>
        <p:spPr>
          <a:xfrm>
            <a:off x="908866" y="139811"/>
            <a:ext cx="7941887" cy="923330"/>
          </a:xfrm>
          <a:prstGeom prst="rect">
            <a:avLst/>
          </a:prstGeom>
          <a:noFill/>
        </p:spPr>
        <p:txBody>
          <a:bodyPr wrap="square" rtlCol="0">
            <a:spAutoFit/>
          </a:bodyPr>
          <a:lstStyle/>
          <a:p>
            <a:pPr marL="285750" indent="-285750">
              <a:buFont typeface="Arial"/>
              <a:buChar char="•"/>
            </a:pPr>
            <a:r>
              <a:rPr kumimoji="1" lang="ja-JP" altLang="en-US" dirty="0" smtClean="0"/>
              <a:t>この水が表層に出ると、</a:t>
            </a:r>
            <a:r>
              <a:rPr kumimoji="1" lang="en-US" altLang="ja-JP" dirty="0" smtClean="0"/>
              <a:t>CO</a:t>
            </a:r>
            <a:r>
              <a:rPr kumimoji="1" lang="en-US" altLang="ja-JP" baseline="-25000" dirty="0" smtClean="0"/>
              <a:t>2</a:t>
            </a:r>
            <a:r>
              <a:rPr kumimoji="1" lang="ja-JP" altLang="en-US" dirty="0" smtClean="0"/>
              <a:t>を吸収。</a:t>
            </a:r>
            <a:endParaRPr kumimoji="1" lang="en-US" altLang="ja-JP" dirty="0" smtClean="0"/>
          </a:p>
          <a:p>
            <a:pPr marL="285750" indent="-285750">
              <a:buFont typeface="Arial"/>
              <a:buChar char="•"/>
            </a:pPr>
            <a:r>
              <a:rPr lang="ja-JP" altLang="en-US" dirty="0" smtClean="0"/>
              <a:t>間氷期には乾燥しているので、微小な土壌粒子が海面に達して、珪藻による光合成がさかんになる。炭酸ポンプが抑えられる？</a:t>
            </a:r>
            <a:endParaRPr kumimoji="1" lang="ja-JP" altLang="en-US" dirty="0"/>
          </a:p>
        </p:txBody>
      </p:sp>
      <p:pic>
        <p:nvPicPr>
          <p:cNvPr id="5" name="図 4"/>
          <p:cNvPicPr>
            <a:picLocks noChangeAspect="1"/>
          </p:cNvPicPr>
          <p:nvPr/>
        </p:nvPicPr>
        <p:blipFill>
          <a:blip r:embed="rId3"/>
          <a:stretch>
            <a:fillRect/>
          </a:stretch>
        </p:blipFill>
        <p:spPr>
          <a:xfrm>
            <a:off x="6015752" y="2727725"/>
            <a:ext cx="3128248" cy="1097631"/>
          </a:xfrm>
          <a:prstGeom prst="rect">
            <a:avLst/>
          </a:prstGeom>
        </p:spPr>
      </p:pic>
      <p:sp>
        <p:nvSpPr>
          <p:cNvPr id="6" name="スライド番号プレースホルダー 5"/>
          <p:cNvSpPr>
            <a:spLocks noGrp="1"/>
          </p:cNvSpPr>
          <p:nvPr>
            <p:ph type="sldNum" sz="quarter" idx="12"/>
          </p:nvPr>
        </p:nvSpPr>
        <p:spPr/>
        <p:txBody>
          <a:bodyPr/>
          <a:lstStyle/>
          <a:p>
            <a:fld id="{045F2328-6257-364C-8250-06D6368AEA24}" type="slidenum">
              <a:rPr kumimoji="1" lang="ja-JP" altLang="en-US" smtClean="0"/>
              <a:t>10</a:t>
            </a:fld>
            <a:endParaRPr kumimoji="1" lang="ja-JP" altLang="en-US"/>
          </a:p>
        </p:txBody>
      </p:sp>
    </p:spTree>
    <p:extLst>
      <p:ext uri="{BB962C8B-B14F-4D97-AF65-F5344CB8AC3E}">
        <p14:creationId xmlns:p14="http://schemas.microsoft.com/office/powerpoint/2010/main" val="12955714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IMG_001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705334" y="220745"/>
            <a:ext cx="6498439" cy="6467347"/>
          </a:xfrm>
          <a:prstGeom prst="rect">
            <a:avLst/>
          </a:prstGeom>
        </p:spPr>
      </p:pic>
      <p:sp>
        <p:nvSpPr>
          <p:cNvPr id="4" name="正方形/長方形 3"/>
          <p:cNvSpPr/>
          <p:nvPr/>
        </p:nvSpPr>
        <p:spPr>
          <a:xfrm>
            <a:off x="4714768" y="6285834"/>
            <a:ext cx="3316784" cy="57216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 name="スライド番号プレースホルダー 6"/>
          <p:cNvSpPr>
            <a:spLocks noGrp="1"/>
          </p:cNvSpPr>
          <p:nvPr>
            <p:ph type="sldNum" sz="quarter" idx="12"/>
          </p:nvPr>
        </p:nvSpPr>
        <p:spPr/>
        <p:txBody>
          <a:bodyPr/>
          <a:lstStyle/>
          <a:p>
            <a:fld id="{045F2328-6257-364C-8250-06D6368AEA24}" type="slidenum">
              <a:rPr kumimoji="1" lang="ja-JP" altLang="en-US" smtClean="0"/>
              <a:t>11</a:t>
            </a:fld>
            <a:endParaRPr kumimoji="1" lang="ja-JP" altLang="en-US"/>
          </a:p>
        </p:txBody>
      </p:sp>
    </p:spTree>
    <p:extLst>
      <p:ext uri="{BB962C8B-B14F-4D97-AF65-F5344CB8AC3E}">
        <p14:creationId xmlns:p14="http://schemas.microsoft.com/office/powerpoint/2010/main" val="297957089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6264" y="1269908"/>
            <a:ext cx="6629400" cy="515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テキスト ボックス 4"/>
          <p:cNvSpPr txBox="1"/>
          <p:nvPr/>
        </p:nvSpPr>
        <p:spPr>
          <a:xfrm>
            <a:off x="3777612" y="5959681"/>
            <a:ext cx="1848846" cy="923330"/>
          </a:xfrm>
          <a:prstGeom prst="rect">
            <a:avLst/>
          </a:prstGeom>
          <a:solidFill>
            <a:schemeClr val="bg1"/>
          </a:solidFill>
        </p:spPr>
        <p:txBody>
          <a:bodyPr wrap="none" rtlCol="0">
            <a:spAutoFit/>
          </a:bodyPr>
          <a:lstStyle/>
          <a:p>
            <a:endParaRPr kumimoji="1" lang="en-US" altLang="ja-JP" dirty="0" smtClean="0"/>
          </a:p>
          <a:p>
            <a:r>
              <a:rPr kumimoji="1" lang="ja-JP" altLang="en-US" dirty="0" smtClean="0"/>
              <a:t>ポットサイズ　（</a:t>
            </a:r>
            <a:r>
              <a:rPr kumimoji="1" lang="en-US" altLang="ja-JP" dirty="0" smtClean="0"/>
              <a:t>L</a:t>
            </a:r>
            <a:r>
              <a:rPr kumimoji="1" lang="ja-JP" altLang="en-US" dirty="0" smtClean="0"/>
              <a:t>）</a:t>
            </a:r>
            <a:endParaRPr kumimoji="1" lang="en-US" altLang="ja-JP" dirty="0" smtClean="0"/>
          </a:p>
          <a:p>
            <a:endParaRPr kumimoji="1" lang="ja-JP" altLang="en-US" dirty="0"/>
          </a:p>
        </p:txBody>
      </p:sp>
      <p:sp>
        <p:nvSpPr>
          <p:cNvPr id="6" name="テキスト ボックス 5"/>
          <p:cNvSpPr txBox="1"/>
          <p:nvPr/>
        </p:nvSpPr>
        <p:spPr>
          <a:xfrm rot="16200000">
            <a:off x="-1074058" y="3223111"/>
            <a:ext cx="5367463" cy="646331"/>
          </a:xfrm>
          <a:prstGeom prst="rect">
            <a:avLst/>
          </a:prstGeom>
          <a:solidFill>
            <a:schemeClr val="bg1"/>
          </a:solidFill>
        </p:spPr>
        <p:txBody>
          <a:bodyPr wrap="none" rtlCol="0">
            <a:spAutoFit/>
          </a:bodyPr>
          <a:lstStyle/>
          <a:p>
            <a:r>
              <a:rPr lang="ja-JP" altLang="en-US" dirty="0" smtClean="0"/>
              <a:t>高</a:t>
            </a:r>
            <a:r>
              <a:rPr lang="en-US" altLang="ja-JP" dirty="0" smtClean="0"/>
              <a:t>CO</a:t>
            </a:r>
            <a:r>
              <a:rPr lang="en-US" altLang="ja-JP" baseline="-25000" dirty="0" smtClean="0"/>
              <a:t>2</a:t>
            </a:r>
            <a:r>
              <a:rPr lang="ja-JP" altLang="en-US" dirty="0" smtClean="0"/>
              <a:t>植物の光合成速度</a:t>
            </a:r>
            <a:r>
              <a:rPr lang="en-US" altLang="ja-JP" dirty="0" smtClean="0"/>
              <a:t>/</a:t>
            </a:r>
            <a:r>
              <a:rPr lang="ja-JP" altLang="en-US" dirty="0" smtClean="0"/>
              <a:t>通常</a:t>
            </a:r>
            <a:r>
              <a:rPr lang="en-US" altLang="ja-JP" dirty="0" smtClean="0"/>
              <a:t>CO</a:t>
            </a:r>
            <a:r>
              <a:rPr lang="en-US" altLang="ja-JP" baseline="-25000" dirty="0" smtClean="0"/>
              <a:t>2</a:t>
            </a:r>
            <a:r>
              <a:rPr lang="ja-JP" altLang="en-US" dirty="0" smtClean="0"/>
              <a:t>植物の光合成速度</a:t>
            </a:r>
            <a:endParaRPr lang="en-US" altLang="ja-JP" dirty="0" smtClean="0"/>
          </a:p>
          <a:p>
            <a:endParaRPr lang="en-US" altLang="ja-JP" dirty="0" smtClean="0"/>
          </a:p>
        </p:txBody>
      </p:sp>
      <p:sp>
        <p:nvSpPr>
          <p:cNvPr id="7" name="テキスト ボックス 6"/>
          <p:cNvSpPr txBox="1"/>
          <p:nvPr/>
        </p:nvSpPr>
        <p:spPr>
          <a:xfrm>
            <a:off x="3550908" y="1888615"/>
            <a:ext cx="2510168" cy="646331"/>
          </a:xfrm>
          <a:prstGeom prst="rect">
            <a:avLst/>
          </a:prstGeom>
          <a:solidFill>
            <a:schemeClr val="bg1"/>
          </a:solidFill>
        </p:spPr>
        <p:txBody>
          <a:bodyPr wrap="square" rtlCol="0">
            <a:spAutoFit/>
          </a:bodyPr>
          <a:lstStyle/>
          <a:p>
            <a:r>
              <a:rPr kumimoji="1" lang="ja-JP" altLang="en-US" dirty="0" smtClean="0"/>
              <a:t>高</a:t>
            </a:r>
            <a:r>
              <a:rPr kumimoji="1" lang="en-US" altLang="ja-JP" dirty="0" smtClean="0"/>
              <a:t>CO</a:t>
            </a:r>
            <a:r>
              <a:rPr kumimoji="1" lang="en-US" altLang="ja-JP" baseline="-25000" dirty="0" smtClean="0"/>
              <a:t>2</a:t>
            </a:r>
            <a:r>
              <a:rPr kumimoji="1" lang="ja-JP" altLang="en-US" dirty="0" smtClean="0"/>
              <a:t>で測定</a:t>
            </a:r>
            <a:endParaRPr kumimoji="1" lang="en-US" altLang="ja-JP" dirty="0" smtClean="0"/>
          </a:p>
          <a:p>
            <a:r>
              <a:rPr kumimoji="1" lang="ja-JP" altLang="en-US" dirty="0" smtClean="0"/>
              <a:t>通常</a:t>
            </a:r>
            <a:r>
              <a:rPr kumimoji="1" lang="en-US" altLang="ja-JP" dirty="0" smtClean="0"/>
              <a:t>CO</a:t>
            </a:r>
            <a:r>
              <a:rPr kumimoji="1" lang="en-US" altLang="ja-JP" baseline="-25000" dirty="0" smtClean="0"/>
              <a:t>2</a:t>
            </a:r>
            <a:r>
              <a:rPr kumimoji="1" lang="en-US" altLang="ja-JP" dirty="0" smtClean="0"/>
              <a:t> </a:t>
            </a:r>
            <a:r>
              <a:rPr kumimoji="1" lang="ja-JP" altLang="en-US" dirty="0" smtClean="0"/>
              <a:t>で</a:t>
            </a:r>
            <a:r>
              <a:rPr lang="ja-JP" altLang="en-US" dirty="0" smtClean="0"/>
              <a:t>測定</a:t>
            </a:r>
            <a:endParaRPr kumimoji="1" lang="en-US" altLang="ja-JP" dirty="0" smtClean="0"/>
          </a:p>
        </p:txBody>
      </p:sp>
      <p:sp>
        <p:nvSpPr>
          <p:cNvPr id="8" name="円/楕円 7"/>
          <p:cNvSpPr/>
          <p:nvPr/>
        </p:nvSpPr>
        <p:spPr>
          <a:xfrm>
            <a:off x="7209415" y="1725041"/>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9" name="円/楕円 8"/>
          <p:cNvSpPr/>
          <p:nvPr/>
        </p:nvSpPr>
        <p:spPr>
          <a:xfrm>
            <a:off x="7374305" y="1931882"/>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1" name="円/楕円 10"/>
          <p:cNvSpPr/>
          <p:nvPr/>
        </p:nvSpPr>
        <p:spPr>
          <a:xfrm>
            <a:off x="7520360" y="3546275"/>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2" name="円/楕円 11"/>
          <p:cNvSpPr/>
          <p:nvPr/>
        </p:nvSpPr>
        <p:spPr>
          <a:xfrm>
            <a:off x="7361815" y="3348492"/>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3" name="円/楕円 12"/>
          <p:cNvSpPr/>
          <p:nvPr/>
        </p:nvSpPr>
        <p:spPr>
          <a:xfrm>
            <a:off x="7405077" y="3764541"/>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4" name="円/楕円 13"/>
          <p:cNvSpPr/>
          <p:nvPr/>
        </p:nvSpPr>
        <p:spPr>
          <a:xfrm>
            <a:off x="7265167" y="4196340"/>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6" name="円/楕円 15"/>
          <p:cNvSpPr/>
          <p:nvPr/>
        </p:nvSpPr>
        <p:spPr>
          <a:xfrm>
            <a:off x="6604767" y="4179875"/>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8" name="円/楕円 17"/>
          <p:cNvSpPr/>
          <p:nvPr/>
        </p:nvSpPr>
        <p:spPr>
          <a:xfrm>
            <a:off x="5634409" y="4694225"/>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9" name="円/楕円 18"/>
          <p:cNvSpPr/>
          <p:nvPr/>
        </p:nvSpPr>
        <p:spPr>
          <a:xfrm>
            <a:off x="5037509" y="4481127"/>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0" name="円/楕円 19"/>
          <p:cNvSpPr/>
          <p:nvPr/>
        </p:nvSpPr>
        <p:spPr>
          <a:xfrm>
            <a:off x="5408184" y="4742660"/>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2" name="円/楕円 21"/>
          <p:cNvSpPr/>
          <p:nvPr/>
        </p:nvSpPr>
        <p:spPr>
          <a:xfrm>
            <a:off x="4506484" y="5199860"/>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3" name="円/楕円 22"/>
          <p:cNvSpPr/>
          <p:nvPr/>
        </p:nvSpPr>
        <p:spPr>
          <a:xfrm>
            <a:off x="4093733" y="4960926"/>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4" name="円/楕円 23"/>
          <p:cNvSpPr/>
          <p:nvPr/>
        </p:nvSpPr>
        <p:spPr>
          <a:xfrm>
            <a:off x="3725433" y="5070059"/>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5" name="円/楕円 24"/>
          <p:cNvSpPr/>
          <p:nvPr/>
        </p:nvSpPr>
        <p:spPr>
          <a:xfrm>
            <a:off x="2982484" y="4960926"/>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6" name="円/楕円 25"/>
          <p:cNvSpPr/>
          <p:nvPr/>
        </p:nvSpPr>
        <p:spPr>
          <a:xfrm>
            <a:off x="3200759" y="4856961"/>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7" name="円/楕円 26"/>
          <p:cNvSpPr/>
          <p:nvPr/>
        </p:nvSpPr>
        <p:spPr>
          <a:xfrm>
            <a:off x="2711809" y="4848248"/>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8" name="円/楕円 27"/>
          <p:cNvSpPr/>
          <p:nvPr/>
        </p:nvSpPr>
        <p:spPr>
          <a:xfrm>
            <a:off x="4288209" y="4891515"/>
            <a:ext cx="218275" cy="2182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9" name="円/楕円 28"/>
          <p:cNvSpPr/>
          <p:nvPr/>
        </p:nvSpPr>
        <p:spPr>
          <a:xfrm>
            <a:off x="4288209" y="4279326"/>
            <a:ext cx="218275" cy="13528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30" name="テキスト ボックス 29"/>
          <p:cNvSpPr txBox="1"/>
          <p:nvPr/>
        </p:nvSpPr>
        <p:spPr>
          <a:xfrm>
            <a:off x="7219806" y="5722718"/>
            <a:ext cx="543739" cy="584776"/>
          </a:xfrm>
          <a:prstGeom prst="rect">
            <a:avLst/>
          </a:prstGeom>
          <a:solidFill>
            <a:schemeClr val="bg1"/>
          </a:solidFill>
        </p:spPr>
        <p:txBody>
          <a:bodyPr wrap="none" rtlCol="0">
            <a:spAutoFit/>
          </a:bodyPr>
          <a:lstStyle/>
          <a:p>
            <a:r>
              <a:rPr lang="ja-JP" altLang="en-US" sz="1400" dirty="0" smtClean="0"/>
              <a:t>野外</a:t>
            </a:r>
            <a:endParaRPr lang="en-US" altLang="ja-JP" sz="1400" dirty="0" smtClean="0"/>
          </a:p>
          <a:p>
            <a:endParaRPr kumimoji="1" lang="ja-JP" altLang="en-US" dirty="0"/>
          </a:p>
        </p:txBody>
      </p:sp>
      <p:sp>
        <p:nvSpPr>
          <p:cNvPr id="2" name="テキスト ボックス 1"/>
          <p:cNvSpPr txBox="1"/>
          <p:nvPr/>
        </p:nvSpPr>
        <p:spPr>
          <a:xfrm>
            <a:off x="434824" y="187186"/>
            <a:ext cx="3899792" cy="707886"/>
          </a:xfrm>
          <a:prstGeom prst="rect">
            <a:avLst/>
          </a:prstGeom>
          <a:noFill/>
        </p:spPr>
        <p:txBody>
          <a:bodyPr wrap="none" rtlCol="0">
            <a:spAutoFit/>
          </a:bodyPr>
          <a:lstStyle/>
          <a:p>
            <a:r>
              <a:rPr kumimoji="1" lang="en-US" altLang="ja-JP" sz="4000" dirty="0" smtClean="0"/>
              <a:t>CO</a:t>
            </a:r>
            <a:r>
              <a:rPr kumimoji="1" lang="en-US" altLang="ja-JP" sz="4000" baseline="-25000" dirty="0" smtClean="0"/>
              <a:t>2 </a:t>
            </a:r>
            <a:r>
              <a:rPr kumimoji="1" lang="en-US" altLang="ja-JP" sz="4000" dirty="0" smtClean="0"/>
              <a:t>doubling</a:t>
            </a:r>
            <a:r>
              <a:rPr kumimoji="1" lang="ja-JP" altLang="en-US" sz="4000" dirty="0" smtClean="0"/>
              <a:t>実験</a:t>
            </a:r>
            <a:endParaRPr kumimoji="1" lang="ja-JP" altLang="en-US" sz="4000" dirty="0"/>
          </a:p>
        </p:txBody>
      </p:sp>
      <p:sp>
        <p:nvSpPr>
          <p:cNvPr id="3" name="スライド番号プレースホルダー 2"/>
          <p:cNvSpPr>
            <a:spLocks noGrp="1"/>
          </p:cNvSpPr>
          <p:nvPr>
            <p:ph type="sldNum" sz="quarter" idx="12"/>
          </p:nvPr>
        </p:nvSpPr>
        <p:spPr/>
        <p:txBody>
          <a:bodyPr/>
          <a:lstStyle/>
          <a:p>
            <a:fld id="{6D1E64DD-92B9-F448-B6E8-A88F57F5318E}" type="slidenum">
              <a:rPr kumimoji="1" lang="ja-JP" altLang="en-US" smtClean="0"/>
              <a:t>12</a:t>
            </a:fld>
            <a:endParaRPr kumimoji="1" lang="ja-JP" altLang="en-US"/>
          </a:p>
        </p:txBody>
      </p:sp>
    </p:spTree>
    <p:extLst>
      <p:ext uri="{BB962C8B-B14F-4D97-AF65-F5344CB8AC3E}">
        <p14:creationId xmlns:p14="http://schemas.microsoft.com/office/powerpoint/2010/main" val="33804326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idx="4294967295"/>
          </p:nvPr>
        </p:nvSpPr>
        <p:spPr>
          <a:xfrm>
            <a:off x="1447801" y="685800"/>
            <a:ext cx="6986588" cy="533400"/>
          </a:xfrm>
          <a:noFill/>
        </p:spPr>
        <p:txBody>
          <a:bodyPr anchor="t"/>
          <a:lstStyle/>
          <a:p>
            <a:pPr algn="l"/>
            <a:r>
              <a:rPr kumimoji="0" lang="ja-JP" altLang="en-US" sz="2400" dirty="0" smtClean="0">
                <a:solidFill>
                  <a:srgbClr val="000000"/>
                </a:solidFill>
                <a:latin typeface="ＭＳ ゴシック" charset="0"/>
                <a:ea typeface="ＭＳ ゴシック" charset="0"/>
                <a:cs typeface="ＭＳ ゴシック" charset="0"/>
              </a:rPr>
              <a:t>オープントップチャンバー</a:t>
            </a:r>
            <a:r>
              <a:rPr kumimoji="0" lang="ja-JP" altLang="en-US" sz="2400" dirty="0">
                <a:solidFill>
                  <a:srgbClr val="000000"/>
                </a:solidFill>
                <a:latin typeface="Helvetica" charset="0"/>
                <a:ea typeface="ＭＳ ゴシック" charset="0"/>
                <a:cs typeface="ＭＳ ゴシック" charset="0"/>
              </a:rPr>
              <a:t>（</a:t>
            </a:r>
            <a:r>
              <a:rPr kumimoji="0" lang="en-US" altLang="ja-JP" sz="2400" dirty="0">
                <a:solidFill>
                  <a:srgbClr val="000000"/>
                </a:solidFill>
                <a:latin typeface="Helvetica" charset="0"/>
                <a:ea typeface="ＭＳ ゴシック" charset="0"/>
                <a:cs typeface="ＭＳ ゴシック" charset="0"/>
              </a:rPr>
              <a:t>OTC</a:t>
            </a:r>
            <a:r>
              <a:rPr kumimoji="0" lang="ja-JP" altLang="en-US" sz="2400" dirty="0">
                <a:solidFill>
                  <a:srgbClr val="000000"/>
                </a:solidFill>
                <a:latin typeface="Helvetica" charset="0"/>
                <a:ea typeface="ＭＳ ゴシック" charset="0"/>
                <a:cs typeface="ＭＳ ゴシック" charset="0"/>
              </a:rPr>
              <a:t>）</a:t>
            </a:r>
            <a:endParaRPr kumimoji="0" lang="ja-JP" altLang="en-US" sz="2400" dirty="0">
              <a:solidFill>
                <a:srgbClr val="000000"/>
              </a:solidFill>
              <a:latin typeface="ＤＦＰ太丸ゴシック体" charset="0"/>
              <a:ea typeface="ＤＦＰ太丸ゴシック体" charset="0"/>
              <a:cs typeface="ＤＦＰ太丸ゴシック体" charset="0"/>
            </a:endParaRPr>
          </a:p>
        </p:txBody>
      </p:sp>
      <p:pic>
        <p:nvPicPr>
          <p:cNvPr id="2304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219200"/>
            <a:ext cx="6477000" cy="509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0404" name="Rectangle 4"/>
          <p:cNvSpPr>
            <a:spLocks noChangeArrowheads="1"/>
          </p:cNvSpPr>
          <p:nvPr/>
        </p:nvSpPr>
        <p:spPr bwMode="auto">
          <a:xfrm>
            <a:off x="8620125" y="6397625"/>
            <a:ext cx="44142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ltLang="ja-JP">
                <a:latin typeface="Helvetica" charset="0"/>
              </a:rPr>
              <a:t>26</a:t>
            </a:r>
          </a:p>
        </p:txBody>
      </p:sp>
      <p:sp>
        <p:nvSpPr>
          <p:cNvPr id="2" name="テキスト ボックス 1"/>
          <p:cNvSpPr txBox="1"/>
          <p:nvPr/>
        </p:nvSpPr>
        <p:spPr>
          <a:xfrm>
            <a:off x="5052584" y="6317836"/>
            <a:ext cx="3030397" cy="369332"/>
          </a:xfrm>
          <a:prstGeom prst="rect">
            <a:avLst/>
          </a:prstGeom>
          <a:noFill/>
        </p:spPr>
        <p:txBody>
          <a:bodyPr wrap="none" rtlCol="0">
            <a:spAutoFit/>
          </a:bodyPr>
          <a:lstStyle/>
          <a:p>
            <a:r>
              <a:rPr kumimoji="1" lang="ja-JP" altLang="en-US" dirty="0" smtClean="0"/>
              <a:t>東北大学　彦坂教授　研究室</a:t>
            </a:r>
            <a:endParaRPr kumimoji="1" lang="ja-JP" altLang="en-US" dirty="0"/>
          </a:p>
        </p:txBody>
      </p:sp>
      <p:sp>
        <p:nvSpPr>
          <p:cNvPr id="3" name="スライド番号プレースホルダー 2"/>
          <p:cNvSpPr>
            <a:spLocks noGrp="1"/>
          </p:cNvSpPr>
          <p:nvPr>
            <p:ph type="sldNum" sz="quarter" idx="12"/>
          </p:nvPr>
        </p:nvSpPr>
        <p:spPr/>
        <p:txBody>
          <a:bodyPr/>
          <a:lstStyle/>
          <a:p>
            <a:fld id="{6D1E64DD-92B9-F448-B6E8-A88F57F5318E}" type="slidenum">
              <a:rPr kumimoji="1" lang="ja-JP" altLang="en-US" smtClean="0"/>
              <a:t>13</a:t>
            </a:fld>
            <a:endParaRPr kumimoji="1" lang="ja-JP" altLang="en-US"/>
          </a:p>
        </p:txBody>
      </p:sp>
    </p:spTree>
    <p:extLst>
      <p:ext uri="{BB962C8B-B14F-4D97-AF65-F5344CB8AC3E}">
        <p14:creationId xmlns:p14="http://schemas.microsoft.com/office/powerpoint/2010/main" val="19262193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idx="4294967295"/>
          </p:nvPr>
        </p:nvSpPr>
        <p:spPr>
          <a:xfrm>
            <a:off x="762001" y="609600"/>
            <a:ext cx="7108825" cy="533400"/>
          </a:xfrm>
          <a:noFill/>
        </p:spPr>
        <p:txBody>
          <a:bodyPr anchor="t">
            <a:normAutofit fontScale="90000"/>
          </a:bodyPr>
          <a:lstStyle/>
          <a:p>
            <a:pPr algn="l"/>
            <a:r>
              <a:rPr kumimoji="0" lang="en-US" altLang="ja-JP" sz="2400">
                <a:solidFill>
                  <a:srgbClr val="000000"/>
                </a:solidFill>
                <a:latin typeface="Helvetica" charset="0"/>
                <a:ea typeface="ＭＳ ゴシック" charset="0"/>
                <a:cs typeface="ＭＳ ゴシック" charset="0"/>
              </a:rPr>
              <a:t>FACE (</a:t>
            </a:r>
            <a:r>
              <a:rPr kumimoji="0" lang="en-US" altLang="ja-JP" sz="2400" u="sng">
                <a:solidFill>
                  <a:srgbClr val="000000"/>
                </a:solidFill>
                <a:latin typeface="Helvetica" charset="0"/>
                <a:ea typeface="ＭＳ ゴシック" charset="0"/>
                <a:cs typeface="ＭＳ ゴシック" charset="0"/>
              </a:rPr>
              <a:t>F</a:t>
            </a:r>
            <a:r>
              <a:rPr kumimoji="0" lang="en-US" altLang="ja-JP" sz="2400">
                <a:solidFill>
                  <a:srgbClr val="000000"/>
                </a:solidFill>
                <a:latin typeface="Helvetica" charset="0"/>
                <a:ea typeface="ＭＳ ゴシック" charset="0"/>
                <a:cs typeface="ＭＳ ゴシック" charset="0"/>
              </a:rPr>
              <a:t>ree-</a:t>
            </a:r>
            <a:r>
              <a:rPr kumimoji="0" lang="en-US" altLang="ja-JP" sz="2400" u="sng">
                <a:solidFill>
                  <a:srgbClr val="000000"/>
                </a:solidFill>
                <a:latin typeface="Helvetica" charset="0"/>
                <a:ea typeface="ＭＳ ゴシック" charset="0"/>
                <a:cs typeface="ＭＳ ゴシック" charset="0"/>
              </a:rPr>
              <a:t>A</a:t>
            </a:r>
            <a:r>
              <a:rPr kumimoji="0" lang="en-US" altLang="ja-JP" sz="2400">
                <a:solidFill>
                  <a:srgbClr val="000000"/>
                </a:solidFill>
                <a:latin typeface="Helvetica" charset="0"/>
                <a:ea typeface="ＭＳ ゴシック" charset="0"/>
                <a:cs typeface="ＭＳ ゴシック" charset="0"/>
              </a:rPr>
              <a:t>ir </a:t>
            </a:r>
            <a:r>
              <a:rPr kumimoji="0" lang="en-US" altLang="ja-JP" sz="2400" u="sng">
                <a:solidFill>
                  <a:srgbClr val="000000"/>
                </a:solidFill>
                <a:latin typeface="Helvetica" charset="0"/>
                <a:ea typeface="ＭＳ ゴシック" charset="0"/>
                <a:cs typeface="ＭＳ ゴシック" charset="0"/>
              </a:rPr>
              <a:t>C</a:t>
            </a:r>
            <a:r>
              <a:rPr kumimoji="0" lang="en-US" altLang="ja-JP" sz="2400">
                <a:solidFill>
                  <a:srgbClr val="000000"/>
                </a:solidFill>
                <a:latin typeface="Helvetica" charset="0"/>
                <a:ea typeface="ＭＳ ゴシック" charset="0"/>
                <a:cs typeface="ＭＳ ゴシック" charset="0"/>
              </a:rPr>
              <a:t>O</a:t>
            </a:r>
            <a:r>
              <a:rPr kumimoji="0" lang="en-US" altLang="ja-JP" sz="1800">
                <a:solidFill>
                  <a:srgbClr val="000000"/>
                </a:solidFill>
                <a:latin typeface="Helvetica" charset="0"/>
                <a:ea typeface="ＭＳ ゴシック" charset="0"/>
                <a:cs typeface="ＭＳ ゴシック" charset="0"/>
              </a:rPr>
              <a:t>2</a:t>
            </a:r>
            <a:r>
              <a:rPr kumimoji="0" lang="en-US" altLang="ja-JP" sz="2400">
                <a:solidFill>
                  <a:srgbClr val="000000"/>
                </a:solidFill>
                <a:latin typeface="Helvetica" charset="0"/>
                <a:ea typeface="ＭＳ ゴシック" charset="0"/>
                <a:cs typeface="ＭＳ ゴシック" charset="0"/>
              </a:rPr>
              <a:t> </a:t>
            </a:r>
            <a:r>
              <a:rPr kumimoji="0" lang="en-US" altLang="ja-JP" sz="2400" u="sng">
                <a:solidFill>
                  <a:srgbClr val="000000"/>
                </a:solidFill>
                <a:latin typeface="Helvetica" charset="0"/>
                <a:ea typeface="ＭＳ ゴシック" charset="0"/>
                <a:cs typeface="ＭＳ ゴシック" charset="0"/>
              </a:rPr>
              <a:t>E</a:t>
            </a:r>
            <a:r>
              <a:rPr kumimoji="0" lang="en-US" altLang="ja-JP" sz="2400">
                <a:solidFill>
                  <a:srgbClr val="000000"/>
                </a:solidFill>
                <a:latin typeface="Helvetica" charset="0"/>
                <a:ea typeface="ＭＳ ゴシック" charset="0"/>
                <a:cs typeface="ＭＳ ゴシック" charset="0"/>
              </a:rPr>
              <a:t>nrichment) </a:t>
            </a:r>
            <a:r>
              <a:rPr kumimoji="0" lang="ja-JP" altLang="en-US" sz="2400">
                <a:solidFill>
                  <a:srgbClr val="000000"/>
                </a:solidFill>
                <a:latin typeface="Helvetica" charset="0"/>
                <a:ea typeface="ＭＳ ゴシック" charset="0"/>
                <a:cs typeface="ＭＳ ゴシック" charset="0"/>
              </a:rPr>
              <a:t>実験</a:t>
            </a:r>
            <a:r>
              <a:rPr kumimoji="0" lang="en-US" altLang="ja-JP" sz="2400">
                <a:solidFill>
                  <a:srgbClr val="000000"/>
                </a:solidFill>
                <a:latin typeface="Helvetica" charset="0"/>
                <a:ea typeface="ＭＳ ゴシック" charset="0"/>
                <a:cs typeface="ＭＳ ゴシック" charset="0"/>
              </a:rPr>
              <a:t/>
            </a:r>
            <a:br>
              <a:rPr kumimoji="0" lang="en-US" altLang="ja-JP" sz="2400">
                <a:solidFill>
                  <a:srgbClr val="000000"/>
                </a:solidFill>
                <a:latin typeface="Helvetica" charset="0"/>
                <a:ea typeface="ＭＳ ゴシック" charset="0"/>
                <a:cs typeface="ＭＳ ゴシック" charset="0"/>
              </a:rPr>
            </a:br>
            <a:r>
              <a:rPr kumimoji="0" lang="en-US" altLang="ja-JP" sz="2400">
                <a:solidFill>
                  <a:srgbClr val="000000"/>
                </a:solidFill>
                <a:latin typeface="Helvetica" charset="0"/>
                <a:ea typeface="ＭＳ ゴシック" charset="0"/>
                <a:cs typeface="ＭＳ ゴシック" charset="0"/>
              </a:rPr>
              <a:t/>
            </a:r>
            <a:br>
              <a:rPr kumimoji="0" lang="en-US" altLang="ja-JP" sz="2400">
                <a:solidFill>
                  <a:srgbClr val="000000"/>
                </a:solidFill>
                <a:latin typeface="Helvetica" charset="0"/>
                <a:ea typeface="ＭＳ ゴシック" charset="0"/>
                <a:cs typeface="ＭＳ ゴシック" charset="0"/>
              </a:rPr>
            </a:br>
            <a:r>
              <a:rPr lang="ja-JP" altLang="en-US" sz="2400">
                <a:solidFill>
                  <a:schemeClr val="tx1"/>
                </a:solidFill>
                <a:latin typeface="Helvetica" charset="0"/>
                <a:ea typeface="ＭＳ ゴシック" charset="0"/>
                <a:cs typeface="ＭＳ ゴシック" charset="0"/>
              </a:rPr>
              <a:t>野外条件で</a:t>
            </a:r>
            <a:r>
              <a:rPr lang="en-US" altLang="ja-JP" sz="2400">
                <a:solidFill>
                  <a:schemeClr val="tx1"/>
                </a:solidFill>
                <a:latin typeface="Helvetica" charset="0"/>
                <a:ea typeface="ＭＳ ゴシック" charset="0"/>
                <a:cs typeface="ＭＳ ゴシック" charset="0"/>
              </a:rPr>
              <a:t>CO</a:t>
            </a:r>
            <a:r>
              <a:rPr lang="en-US" altLang="ja-JP" sz="2400" baseline="-25000">
                <a:solidFill>
                  <a:schemeClr val="tx1"/>
                </a:solidFill>
                <a:latin typeface="Helvetica" charset="0"/>
                <a:ea typeface="ＭＳ ゴシック" charset="0"/>
                <a:cs typeface="ＭＳ ゴシック" charset="0"/>
              </a:rPr>
              <a:t>2</a:t>
            </a:r>
            <a:r>
              <a:rPr lang="ja-JP" altLang="en-US" sz="2400">
                <a:solidFill>
                  <a:schemeClr val="tx1"/>
                </a:solidFill>
                <a:latin typeface="Helvetica" charset="0"/>
                <a:ea typeface="ＭＳ ゴシック" charset="0"/>
                <a:cs typeface="ＭＳ ゴシック" charset="0"/>
              </a:rPr>
              <a:t>付加実験</a:t>
            </a:r>
          </a:p>
        </p:txBody>
      </p:sp>
      <p:pic>
        <p:nvPicPr>
          <p:cNvPr id="21709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5450" y="1790700"/>
            <a:ext cx="6178551"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7093" name="Rectangle 6"/>
          <p:cNvSpPr>
            <a:spLocks noChangeArrowheads="1"/>
          </p:cNvSpPr>
          <p:nvPr/>
        </p:nvSpPr>
        <p:spPr bwMode="auto">
          <a:xfrm>
            <a:off x="360365" y="2776538"/>
            <a:ext cx="24526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457200"/>
            <a:r>
              <a:rPr kumimoji="0" lang="ja-JP" altLang="en-US">
                <a:solidFill>
                  <a:srgbClr val="000000"/>
                </a:solidFill>
                <a:latin typeface="Helvetica" charset="0"/>
                <a:ea typeface="ＭＳ ゴシック" charset="0"/>
                <a:cs typeface="ＭＳ ゴシック" charset="0"/>
              </a:rPr>
              <a:t>中央のタワーで風速と</a:t>
            </a:r>
            <a:r>
              <a:rPr kumimoji="0" lang="en-US" altLang="ja-JP">
                <a:solidFill>
                  <a:srgbClr val="000000"/>
                </a:solidFill>
                <a:latin typeface="Helvetica" charset="0"/>
                <a:ea typeface="ＭＳ ゴシック" charset="0"/>
                <a:cs typeface="ＭＳ ゴシック" charset="0"/>
              </a:rPr>
              <a:t>CO</a:t>
            </a:r>
            <a:r>
              <a:rPr kumimoji="0" lang="en-US" altLang="ja-JP" baseline="-25000">
                <a:solidFill>
                  <a:srgbClr val="000000"/>
                </a:solidFill>
                <a:latin typeface="Helvetica" charset="0"/>
                <a:ea typeface="ＭＳ ゴシック" charset="0"/>
                <a:cs typeface="ＭＳ ゴシック" charset="0"/>
              </a:rPr>
              <a:t>2</a:t>
            </a:r>
            <a:r>
              <a:rPr kumimoji="0" lang="ja-JP" altLang="en-US">
                <a:solidFill>
                  <a:srgbClr val="000000"/>
                </a:solidFill>
                <a:latin typeface="Helvetica" charset="0"/>
                <a:ea typeface="ＭＳ ゴシック" charset="0"/>
                <a:cs typeface="ＭＳ ゴシック" charset="0"/>
              </a:rPr>
              <a:t>濃度をモニターし、風上のタワーから</a:t>
            </a:r>
            <a:r>
              <a:rPr kumimoji="0" lang="en-US" altLang="ja-JP">
                <a:solidFill>
                  <a:srgbClr val="000000"/>
                </a:solidFill>
                <a:latin typeface="Helvetica" charset="0"/>
                <a:ea typeface="ＭＳ ゴシック" charset="0"/>
                <a:cs typeface="ＭＳ ゴシック" charset="0"/>
              </a:rPr>
              <a:t>CO</a:t>
            </a:r>
            <a:r>
              <a:rPr kumimoji="0" lang="en-US" altLang="ja-JP" baseline="-25000">
                <a:solidFill>
                  <a:srgbClr val="000000"/>
                </a:solidFill>
                <a:latin typeface="Helvetica" charset="0"/>
                <a:ea typeface="ＭＳ ゴシック" charset="0"/>
                <a:cs typeface="ＭＳ ゴシック" charset="0"/>
              </a:rPr>
              <a:t>2</a:t>
            </a:r>
            <a:r>
              <a:rPr kumimoji="0" lang="ja-JP" altLang="en-US">
                <a:solidFill>
                  <a:srgbClr val="000000"/>
                </a:solidFill>
                <a:latin typeface="Helvetica" charset="0"/>
                <a:ea typeface="ＭＳ ゴシック" charset="0"/>
                <a:cs typeface="ＭＳ ゴシック" charset="0"/>
              </a:rPr>
              <a:t>を流す</a:t>
            </a:r>
          </a:p>
        </p:txBody>
      </p:sp>
      <p:sp>
        <p:nvSpPr>
          <p:cNvPr id="2" name="テキスト ボックス 1"/>
          <p:cNvSpPr txBox="1"/>
          <p:nvPr/>
        </p:nvSpPr>
        <p:spPr>
          <a:xfrm>
            <a:off x="1702462" y="6378250"/>
            <a:ext cx="1181596" cy="369332"/>
          </a:xfrm>
          <a:prstGeom prst="rect">
            <a:avLst/>
          </a:prstGeom>
          <a:noFill/>
        </p:spPr>
        <p:txBody>
          <a:bodyPr wrap="none" rtlCol="0">
            <a:spAutoFit/>
          </a:bodyPr>
          <a:lstStyle/>
          <a:p>
            <a:r>
              <a:rPr kumimoji="1" lang="en-US" altLang="ja-JP" dirty="0" smtClean="0"/>
              <a:t>Duke </a:t>
            </a:r>
            <a:r>
              <a:rPr kumimoji="1" lang="ja-JP" altLang="en-US" dirty="0" smtClean="0"/>
              <a:t>大学</a:t>
            </a:r>
            <a:endParaRPr kumimoji="1" lang="ja-JP" altLang="en-US" dirty="0"/>
          </a:p>
        </p:txBody>
      </p:sp>
      <p:sp>
        <p:nvSpPr>
          <p:cNvPr id="3" name="スライド番号プレースホルダー 2"/>
          <p:cNvSpPr>
            <a:spLocks noGrp="1"/>
          </p:cNvSpPr>
          <p:nvPr>
            <p:ph type="sldNum" sz="quarter" idx="12"/>
          </p:nvPr>
        </p:nvSpPr>
        <p:spPr/>
        <p:txBody>
          <a:bodyPr/>
          <a:lstStyle/>
          <a:p>
            <a:fld id="{6D1E64DD-92B9-F448-B6E8-A88F57F5318E}" type="slidenum">
              <a:rPr kumimoji="1" lang="ja-JP" altLang="en-US" smtClean="0"/>
              <a:t>14</a:t>
            </a:fld>
            <a:endParaRPr kumimoji="1" lang="ja-JP" altLang="en-US"/>
          </a:p>
        </p:txBody>
      </p:sp>
    </p:spTree>
    <p:extLst>
      <p:ext uri="{BB962C8B-B14F-4D97-AF65-F5344CB8AC3E}">
        <p14:creationId xmlns:p14="http://schemas.microsoft.com/office/powerpoint/2010/main" val="284009228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a:stretch>
            <a:fillRect/>
          </a:stretch>
        </p:blipFill>
        <p:spPr>
          <a:xfrm>
            <a:off x="4125484" y="102165"/>
            <a:ext cx="5018517" cy="3761246"/>
          </a:xfrm>
          <a:prstGeom prst="rect">
            <a:avLst/>
          </a:prstGeom>
        </p:spPr>
      </p:pic>
      <p:sp>
        <p:nvSpPr>
          <p:cNvPr id="6" name="テキスト ボックス 5"/>
          <p:cNvSpPr txBox="1"/>
          <p:nvPr/>
        </p:nvSpPr>
        <p:spPr>
          <a:xfrm>
            <a:off x="79441" y="1572827"/>
            <a:ext cx="3345312" cy="923330"/>
          </a:xfrm>
          <a:prstGeom prst="rect">
            <a:avLst/>
          </a:prstGeom>
          <a:noFill/>
        </p:spPr>
        <p:txBody>
          <a:bodyPr wrap="none" rtlCol="0">
            <a:spAutoFit/>
          </a:bodyPr>
          <a:lstStyle/>
          <a:p>
            <a:pPr algn="ctr"/>
            <a:r>
              <a:rPr kumimoji="1" lang="ja-JP" altLang="en-US" dirty="0" smtClean="0"/>
              <a:t>日本のイネ</a:t>
            </a:r>
            <a:r>
              <a:rPr lang="en-US" altLang="ja-JP" dirty="0" smtClean="0"/>
              <a:t>FACE</a:t>
            </a:r>
          </a:p>
          <a:p>
            <a:pPr algn="ctr"/>
            <a:r>
              <a:rPr lang="en-US" altLang="ja-JP" dirty="0" smtClean="0"/>
              <a:t> (</a:t>
            </a:r>
            <a:r>
              <a:rPr lang="ja-JP" altLang="en-US" dirty="0" smtClean="0"/>
              <a:t>農業環境技術研究所）　</a:t>
            </a:r>
            <a:endParaRPr lang="en-US" altLang="ja-JP" dirty="0" smtClean="0"/>
          </a:p>
          <a:p>
            <a:pPr algn="ctr"/>
            <a:r>
              <a:rPr lang="ja-JP" altLang="en-US" dirty="0" smtClean="0"/>
              <a:t>雫石</a:t>
            </a:r>
            <a:r>
              <a:rPr lang="ja-JP" altLang="en-US" dirty="0" smtClean="0">
                <a:sym typeface="Wingdings"/>
              </a:rPr>
              <a:t>つくばみらい市</a:t>
            </a:r>
            <a:r>
              <a:rPr lang="en-US" altLang="ja-JP" dirty="0" smtClean="0">
                <a:sym typeface="Wingdings"/>
              </a:rPr>
              <a:t> </a:t>
            </a:r>
            <a:r>
              <a:rPr lang="ja-JP" altLang="en-US" dirty="0" smtClean="0">
                <a:sym typeface="Wingdings"/>
              </a:rPr>
              <a:t>（</a:t>
            </a:r>
            <a:r>
              <a:rPr lang="en-US" altLang="ja-JP" dirty="0" smtClean="0">
                <a:sym typeface="Wingdings"/>
              </a:rPr>
              <a:t>1998〜</a:t>
            </a:r>
            <a:r>
              <a:rPr lang="ja-JP" altLang="en-US" dirty="0" smtClean="0">
                <a:sym typeface="Wingdings"/>
              </a:rPr>
              <a:t>）</a:t>
            </a:r>
            <a:endParaRPr kumimoji="1" lang="ja-JP" altLang="en-US" dirty="0"/>
          </a:p>
        </p:txBody>
      </p:sp>
      <p:sp>
        <p:nvSpPr>
          <p:cNvPr id="2" name="テキスト ボックス 1"/>
          <p:cNvSpPr txBox="1"/>
          <p:nvPr/>
        </p:nvSpPr>
        <p:spPr>
          <a:xfrm>
            <a:off x="177801" y="0"/>
            <a:ext cx="3974165" cy="707886"/>
          </a:xfrm>
          <a:prstGeom prst="rect">
            <a:avLst/>
          </a:prstGeom>
          <a:noFill/>
        </p:spPr>
        <p:txBody>
          <a:bodyPr wrap="none" rtlCol="0">
            <a:spAutoFit/>
          </a:bodyPr>
          <a:lstStyle/>
          <a:p>
            <a:r>
              <a:rPr lang="ja-JP" altLang="en-US" sz="2400" dirty="0" smtClean="0"/>
              <a:t>イネ</a:t>
            </a:r>
            <a:r>
              <a:rPr lang="en-US" altLang="ja-JP" sz="2400" dirty="0" smtClean="0"/>
              <a:t>FACE</a:t>
            </a:r>
            <a:r>
              <a:rPr lang="ja-JP" altLang="en-US" sz="2400" dirty="0" smtClean="0"/>
              <a:t>実験</a:t>
            </a:r>
            <a:endParaRPr lang="en-US" altLang="ja-JP" sz="2400" dirty="0" smtClean="0"/>
          </a:p>
          <a:p>
            <a:r>
              <a:rPr lang="ja-JP" altLang="en-US" sz="1600" dirty="0" smtClean="0"/>
              <a:t>（農業環境技術研究所　長谷川利拡博士ら）</a:t>
            </a:r>
            <a:endParaRPr lang="en-US" altLang="ja-JP" sz="1600" dirty="0" smtClean="0"/>
          </a:p>
        </p:txBody>
      </p:sp>
      <p:sp>
        <p:nvSpPr>
          <p:cNvPr id="7" name="テキスト ボックス 6"/>
          <p:cNvSpPr txBox="1"/>
          <p:nvPr/>
        </p:nvSpPr>
        <p:spPr>
          <a:xfrm>
            <a:off x="646146" y="4030454"/>
            <a:ext cx="7887496" cy="2308324"/>
          </a:xfrm>
          <a:prstGeom prst="rect">
            <a:avLst/>
          </a:prstGeom>
          <a:solidFill>
            <a:schemeClr val="bg1"/>
          </a:solidFill>
        </p:spPr>
        <p:txBody>
          <a:bodyPr wrap="none" rtlCol="0">
            <a:spAutoFit/>
          </a:bodyPr>
          <a:lstStyle/>
          <a:p>
            <a:r>
              <a:rPr lang="ja-JP" altLang="en-US" sz="2400" dirty="0" smtClean="0"/>
              <a:t>＋</a:t>
            </a:r>
            <a:r>
              <a:rPr lang="en-US" altLang="ja-JP" sz="2400" dirty="0" smtClean="0"/>
              <a:t>200 ppm</a:t>
            </a:r>
            <a:r>
              <a:rPr lang="ja-JP" altLang="en-US" sz="2400" dirty="0" smtClean="0"/>
              <a:t>の処理</a:t>
            </a:r>
            <a:endParaRPr lang="en-US" altLang="ja-JP" sz="2400" dirty="0" smtClean="0"/>
          </a:p>
          <a:p>
            <a:endParaRPr lang="en-US" altLang="ja-JP" sz="2400" dirty="0" smtClean="0"/>
          </a:p>
          <a:p>
            <a:r>
              <a:rPr lang="ja-JP" altLang="en-US" sz="2400" dirty="0" smtClean="0"/>
              <a:t>イネ，コムギ、大麦、ダイズ、テンサイ</a:t>
            </a:r>
            <a:r>
              <a:rPr lang="en-US" altLang="ja-JP" sz="2400" dirty="0"/>
              <a:t>	</a:t>
            </a:r>
            <a:r>
              <a:rPr lang="en-US" altLang="ja-JP" sz="2400" dirty="0" smtClean="0"/>
              <a:t>	</a:t>
            </a:r>
          </a:p>
          <a:p>
            <a:r>
              <a:rPr lang="en-US" altLang="ja-JP" sz="2400" dirty="0"/>
              <a:t>	</a:t>
            </a:r>
            <a:r>
              <a:rPr lang="en-US" altLang="ja-JP" sz="2400" dirty="0" smtClean="0"/>
              <a:t>											10〜20</a:t>
            </a:r>
            <a:r>
              <a:rPr lang="ja-JP" altLang="en-US" sz="2400" dirty="0" smtClean="0"/>
              <a:t>％の増収</a:t>
            </a:r>
            <a:endParaRPr lang="en-US" altLang="ja-JP" sz="2400" dirty="0"/>
          </a:p>
          <a:p>
            <a:r>
              <a:rPr lang="ja-JP" altLang="en-US" sz="2400" dirty="0" smtClean="0"/>
              <a:t>ジャガイモ、ワタ　　　　　　　　　</a:t>
            </a:r>
            <a:r>
              <a:rPr lang="en-US" altLang="ja-JP" sz="2400" dirty="0"/>
              <a:t>	</a:t>
            </a:r>
            <a:r>
              <a:rPr lang="en-US" altLang="ja-JP" sz="2400" dirty="0" smtClean="0"/>
              <a:t>30</a:t>
            </a:r>
            <a:r>
              <a:rPr lang="ja-JP" altLang="en-US" sz="2400" dirty="0" smtClean="0"/>
              <a:t>％を越える増収</a:t>
            </a:r>
            <a:endParaRPr lang="en-US" altLang="ja-JP" sz="2400" dirty="0" smtClean="0"/>
          </a:p>
          <a:p>
            <a:r>
              <a:rPr lang="ja-JP" altLang="en-US" sz="2400" dirty="0" smtClean="0"/>
              <a:t>トウモロコシ、ソルガム　　　　</a:t>
            </a:r>
            <a:r>
              <a:rPr lang="en-US" altLang="ja-JP" sz="2400" dirty="0" smtClean="0"/>
              <a:t>	</a:t>
            </a:r>
            <a:r>
              <a:rPr lang="ja-JP" altLang="en-US" sz="2400" dirty="0" smtClean="0"/>
              <a:t>　</a:t>
            </a:r>
            <a:r>
              <a:rPr lang="en-US" altLang="ja-JP" sz="2400" dirty="0" smtClean="0"/>
              <a:t>	</a:t>
            </a:r>
            <a:r>
              <a:rPr lang="ja-JP" altLang="en-US" sz="2400" dirty="0" smtClean="0"/>
              <a:t>ほとんど効果なし　　</a:t>
            </a:r>
            <a:r>
              <a:rPr lang="ja-JP" altLang="en-US" sz="1400" dirty="0" smtClean="0"/>
              <a:t>　</a:t>
            </a:r>
            <a:endParaRPr lang="en-US" altLang="ja-JP" sz="1400" dirty="0" smtClean="0"/>
          </a:p>
        </p:txBody>
      </p:sp>
      <p:sp>
        <p:nvSpPr>
          <p:cNvPr id="3" name="スライド番号プレースホルダー 2"/>
          <p:cNvSpPr>
            <a:spLocks noGrp="1"/>
          </p:cNvSpPr>
          <p:nvPr>
            <p:ph type="sldNum" sz="quarter" idx="12"/>
          </p:nvPr>
        </p:nvSpPr>
        <p:spPr/>
        <p:txBody>
          <a:bodyPr/>
          <a:lstStyle/>
          <a:p>
            <a:fld id="{6D1E64DD-92B9-F448-B6E8-A88F57F5318E}" type="slidenum">
              <a:rPr kumimoji="1" lang="ja-JP" altLang="en-US" smtClean="0"/>
              <a:t>15</a:t>
            </a:fld>
            <a:endParaRPr kumimoji="1" lang="ja-JP" altLang="en-US"/>
          </a:p>
        </p:txBody>
      </p:sp>
    </p:spTree>
    <p:extLst>
      <p:ext uri="{BB962C8B-B14F-4D97-AF65-F5344CB8AC3E}">
        <p14:creationId xmlns:p14="http://schemas.microsoft.com/office/powerpoint/2010/main" val="7924081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506434" y="959864"/>
            <a:ext cx="6476863" cy="5670429"/>
          </a:xfrm>
          <a:prstGeom prst="rect">
            <a:avLst/>
          </a:prstGeom>
        </p:spPr>
      </p:pic>
      <p:sp>
        <p:nvSpPr>
          <p:cNvPr id="5" name="テキスト ボックス 4"/>
          <p:cNvSpPr txBox="1"/>
          <p:nvPr/>
        </p:nvSpPr>
        <p:spPr>
          <a:xfrm rot="16200000">
            <a:off x="-852898" y="3017765"/>
            <a:ext cx="4159913" cy="461665"/>
          </a:xfrm>
          <a:prstGeom prst="rect">
            <a:avLst/>
          </a:prstGeom>
          <a:solidFill>
            <a:schemeClr val="bg1"/>
          </a:solidFill>
        </p:spPr>
        <p:txBody>
          <a:bodyPr wrap="none" rtlCol="0">
            <a:spAutoFit/>
          </a:bodyPr>
          <a:lstStyle/>
          <a:p>
            <a:r>
              <a:rPr lang="ja-JP" altLang="en-US" sz="2400" dirty="0" smtClean="0"/>
              <a:t>高</a:t>
            </a:r>
            <a:r>
              <a:rPr lang="en-US" altLang="ja-JP" sz="2400" dirty="0" smtClean="0"/>
              <a:t>CO</a:t>
            </a:r>
            <a:r>
              <a:rPr lang="en-US" altLang="ja-JP" sz="2400" baseline="-25000" dirty="0" smtClean="0"/>
              <a:t>2</a:t>
            </a:r>
            <a:r>
              <a:rPr lang="ja-JP" altLang="en-US" sz="2400" dirty="0" smtClean="0"/>
              <a:t>濃度による増収効果（</a:t>
            </a:r>
            <a:r>
              <a:rPr lang="en-US" altLang="ja-JP" sz="2400" dirty="0" smtClean="0"/>
              <a:t>%</a:t>
            </a:r>
            <a:r>
              <a:rPr lang="ja-JP" altLang="en-US" sz="2400" dirty="0" smtClean="0"/>
              <a:t>）</a:t>
            </a:r>
            <a:endParaRPr kumimoji="1" lang="ja-JP" altLang="en-US" sz="2400" dirty="0"/>
          </a:p>
        </p:txBody>
      </p:sp>
      <p:sp>
        <p:nvSpPr>
          <p:cNvPr id="6" name="テキスト ボックス 5"/>
          <p:cNvSpPr txBox="1"/>
          <p:nvPr/>
        </p:nvSpPr>
        <p:spPr>
          <a:xfrm>
            <a:off x="4559253" y="3644108"/>
            <a:ext cx="1936289" cy="1754327"/>
          </a:xfrm>
          <a:prstGeom prst="rect">
            <a:avLst/>
          </a:prstGeom>
          <a:solidFill>
            <a:schemeClr val="bg1"/>
          </a:solidFill>
        </p:spPr>
        <p:txBody>
          <a:bodyPr wrap="square" rtlCol="0">
            <a:spAutoFit/>
          </a:bodyPr>
          <a:lstStyle/>
          <a:p>
            <a:r>
              <a:rPr lang="en-US" altLang="ja-JP" dirty="0" smtClean="0"/>
              <a:t>○</a:t>
            </a:r>
            <a:r>
              <a:rPr lang="ja-JP" altLang="en-US" dirty="0" smtClean="0"/>
              <a:t>　あきたこまち</a:t>
            </a:r>
            <a:endParaRPr lang="en-US" altLang="ja-JP" dirty="0" smtClean="0"/>
          </a:p>
          <a:p>
            <a:r>
              <a:rPr lang="en-US" altLang="ja-JP" dirty="0" smtClean="0"/>
              <a:t>●</a:t>
            </a:r>
            <a:r>
              <a:rPr lang="ja-JP" altLang="en-US" dirty="0" smtClean="0"/>
              <a:t>　秋田</a:t>
            </a:r>
            <a:r>
              <a:rPr lang="en-US" altLang="ja-JP" dirty="0" smtClean="0"/>
              <a:t>63</a:t>
            </a:r>
            <a:r>
              <a:rPr lang="ja-JP" altLang="en-US" dirty="0" smtClean="0"/>
              <a:t>号</a:t>
            </a:r>
            <a:endParaRPr lang="en-US" altLang="ja-JP" dirty="0" smtClean="0"/>
          </a:p>
          <a:p>
            <a:r>
              <a:rPr lang="en-US" altLang="ja-JP" dirty="0" smtClean="0"/>
              <a:t>□</a:t>
            </a:r>
            <a:r>
              <a:rPr lang="ja-JP" altLang="en-US" dirty="0" smtClean="0"/>
              <a:t>　コシヒカリ</a:t>
            </a:r>
            <a:endParaRPr lang="en-US" altLang="ja-JP" dirty="0" smtClean="0"/>
          </a:p>
          <a:p>
            <a:r>
              <a:rPr lang="en-US" altLang="ja-JP" dirty="0" smtClean="0"/>
              <a:t>□</a:t>
            </a:r>
            <a:r>
              <a:rPr lang="ja-JP" altLang="en-US" dirty="0" smtClean="0"/>
              <a:t>　タカナリ</a:t>
            </a:r>
            <a:endParaRPr lang="en-US" altLang="ja-JP" dirty="0" smtClean="0"/>
          </a:p>
          <a:p>
            <a:endParaRPr lang="en-US" altLang="ja-JP" dirty="0" smtClean="0"/>
          </a:p>
          <a:p>
            <a:endParaRPr lang="en-US" altLang="ja-JP" dirty="0" smtClean="0"/>
          </a:p>
        </p:txBody>
      </p:sp>
      <p:sp>
        <p:nvSpPr>
          <p:cNvPr id="7" name="正方形/長方形 6"/>
          <p:cNvSpPr/>
          <p:nvPr/>
        </p:nvSpPr>
        <p:spPr>
          <a:xfrm>
            <a:off x="4673551" y="4628424"/>
            <a:ext cx="88900" cy="95250"/>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1277555" y="78629"/>
            <a:ext cx="6464775" cy="646331"/>
          </a:xfrm>
          <a:prstGeom prst="rect">
            <a:avLst/>
          </a:prstGeom>
          <a:noFill/>
        </p:spPr>
        <p:txBody>
          <a:bodyPr wrap="square" rtlCol="0">
            <a:spAutoFit/>
          </a:bodyPr>
          <a:lstStyle/>
          <a:p>
            <a:r>
              <a:rPr lang="ja-JP" altLang="en-US" sz="3600" dirty="0" smtClean="0"/>
              <a:t>イネ</a:t>
            </a:r>
            <a:r>
              <a:rPr lang="en-US" altLang="ja-JP" sz="3600" dirty="0" smtClean="0"/>
              <a:t>FACE +200 ppmCO</a:t>
            </a:r>
            <a:r>
              <a:rPr lang="en-US" altLang="ja-JP" sz="3600" baseline="-25000" dirty="0" smtClean="0"/>
              <a:t>2</a:t>
            </a:r>
            <a:r>
              <a:rPr lang="ja-JP" altLang="en-US" sz="3600" dirty="0" smtClean="0"/>
              <a:t>の効果</a:t>
            </a:r>
            <a:endParaRPr kumimoji="1" lang="ja-JP" altLang="en-US" sz="3600" dirty="0"/>
          </a:p>
        </p:txBody>
      </p:sp>
      <p:sp>
        <p:nvSpPr>
          <p:cNvPr id="10" name="テキスト ボックス 9"/>
          <p:cNvSpPr txBox="1"/>
          <p:nvPr/>
        </p:nvSpPr>
        <p:spPr>
          <a:xfrm>
            <a:off x="4559251" y="4871575"/>
            <a:ext cx="4059724" cy="400110"/>
          </a:xfrm>
          <a:prstGeom prst="rect">
            <a:avLst/>
          </a:prstGeom>
          <a:noFill/>
        </p:spPr>
        <p:txBody>
          <a:bodyPr wrap="square" rtlCol="0">
            <a:spAutoFit/>
          </a:bodyPr>
          <a:lstStyle/>
          <a:p>
            <a:r>
              <a:rPr kumimoji="1" lang="en-US" altLang="ja-JP" sz="2000" dirty="0" smtClean="0"/>
              <a:t>S, </a:t>
            </a:r>
            <a:r>
              <a:rPr kumimoji="1" lang="ja-JP" altLang="en-US" sz="2000" dirty="0" smtClean="0"/>
              <a:t>雫石</a:t>
            </a:r>
            <a:r>
              <a:rPr lang="en-US" altLang="ja-JP" sz="2000" dirty="0"/>
              <a:t>;</a:t>
            </a:r>
            <a:r>
              <a:rPr lang="en-US" altLang="ja-JP" sz="2000" dirty="0" smtClean="0"/>
              <a:t> T, </a:t>
            </a:r>
            <a:r>
              <a:rPr lang="ja-JP" altLang="en-US" sz="2000" dirty="0" smtClean="0"/>
              <a:t>つくばみらい</a:t>
            </a:r>
            <a:endParaRPr kumimoji="1" lang="ja-JP" altLang="en-US" sz="2000" dirty="0"/>
          </a:p>
        </p:txBody>
      </p:sp>
      <p:sp>
        <p:nvSpPr>
          <p:cNvPr id="12" name="テキスト ボックス 11"/>
          <p:cNvSpPr txBox="1"/>
          <p:nvPr/>
        </p:nvSpPr>
        <p:spPr>
          <a:xfrm>
            <a:off x="2970710" y="6231369"/>
            <a:ext cx="2564374" cy="461665"/>
          </a:xfrm>
          <a:prstGeom prst="rect">
            <a:avLst/>
          </a:prstGeom>
          <a:solidFill>
            <a:schemeClr val="bg1"/>
          </a:solidFill>
        </p:spPr>
        <p:txBody>
          <a:bodyPr wrap="none" rtlCol="0">
            <a:spAutoFit/>
          </a:bodyPr>
          <a:lstStyle/>
          <a:p>
            <a:r>
              <a:rPr lang="ja-JP" altLang="en-US" sz="2400" dirty="0" smtClean="0"/>
              <a:t>シンク容量（</a:t>
            </a:r>
            <a:r>
              <a:rPr lang="en-US" altLang="ja-JP" sz="2400" dirty="0" smtClean="0"/>
              <a:t>g</a:t>
            </a:r>
            <a:r>
              <a:rPr lang="en-US" altLang="ja-JP" sz="2400" dirty="0"/>
              <a:t> </a:t>
            </a:r>
            <a:r>
              <a:rPr lang="en-US" altLang="ja-JP" sz="2400" dirty="0" smtClean="0"/>
              <a:t>m</a:t>
            </a:r>
            <a:r>
              <a:rPr lang="en-US" altLang="ja-JP" sz="2400" baseline="30000" dirty="0" smtClean="0"/>
              <a:t>−2</a:t>
            </a:r>
            <a:r>
              <a:rPr lang="ja-JP" altLang="en-US" sz="2400" dirty="0" smtClean="0"/>
              <a:t>）</a:t>
            </a:r>
            <a:endParaRPr kumimoji="1" lang="ja-JP" altLang="en-US" sz="2400" dirty="0"/>
          </a:p>
        </p:txBody>
      </p:sp>
      <p:sp>
        <p:nvSpPr>
          <p:cNvPr id="3" name="スライド番号プレースホルダー 2"/>
          <p:cNvSpPr>
            <a:spLocks noGrp="1"/>
          </p:cNvSpPr>
          <p:nvPr>
            <p:ph type="sldNum" sz="quarter" idx="12"/>
          </p:nvPr>
        </p:nvSpPr>
        <p:spPr/>
        <p:txBody>
          <a:bodyPr/>
          <a:lstStyle/>
          <a:p>
            <a:fld id="{6D1E64DD-92B9-F448-B6E8-A88F57F5318E}" type="slidenum">
              <a:rPr kumimoji="1" lang="ja-JP" altLang="en-US" smtClean="0"/>
              <a:t>16</a:t>
            </a:fld>
            <a:endParaRPr kumimoji="1" lang="ja-JP" altLang="en-US"/>
          </a:p>
        </p:txBody>
      </p:sp>
    </p:spTree>
    <p:extLst>
      <p:ext uri="{BB962C8B-B14F-4D97-AF65-F5344CB8AC3E}">
        <p14:creationId xmlns:p14="http://schemas.microsoft.com/office/powerpoint/2010/main" val="353582887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IMG_00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88147" y="935409"/>
            <a:ext cx="6627559" cy="4727520"/>
          </a:xfrm>
          <a:prstGeom prst="rect">
            <a:avLst/>
          </a:prstGeom>
        </p:spPr>
      </p:pic>
      <p:sp>
        <p:nvSpPr>
          <p:cNvPr id="2" name="テキスト ボックス 1"/>
          <p:cNvSpPr txBox="1"/>
          <p:nvPr/>
        </p:nvSpPr>
        <p:spPr>
          <a:xfrm>
            <a:off x="122074" y="345144"/>
            <a:ext cx="4397358" cy="3046988"/>
          </a:xfrm>
          <a:prstGeom prst="rect">
            <a:avLst/>
          </a:prstGeom>
          <a:noFill/>
        </p:spPr>
        <p:txBody>
          <a:bodyPr wrap="none" rtlCol="0">
            <a:spAutoFit/>
          </a:bodyPr>
          <a:lstStyle/>
          <a:p>
            <a:pPr algn="ctr"/>
            <a:r>
              <a:rPr kumimoji="1" lang="ja-JP" altLang="en-US" sz="2400" dirty="0" smtClean="0"/>
              <a:t>穂のシンク容量</a:t>
            </a:r>
            <a:endParaRPr kumimoji="1" lang="en-US" altLang="ja-JP" sz="2400" dirty="0" smtClean="0"/>
          </a:p>
          <a:p>
            <a:pPr algn="ctr"/>
            <a:r>
              <a:rPr lang="ja-JP" altLang="en-US" sz="2400" dirty="0" smtClean="0"/>
              <a:t>収量　</a:t>
            </a:r>
            <a:r>
              <a:rPr lang="en-US" altLang="ja-JP" sz="2400" dirty="0" smtClean="0"/>
              <a:t>capacity</a:t>
            </a:r>
          </a:p>
          <a:p>
            <a:pPr algn="ctr"/>
            <a:endParaRPr lang="en-US" altLang="ja-JP" sz="2400" dirty="0"/>
          </a:p>
          <a:p>
            <a:pPr algn="ctr"/>
            <a:r>
              <a:rPr kumimoji="1" lang="ja-JP" altLang="en-US" sz="2400" dirty="0" smtClean="0"/>
              <a:t>水田面積あたりの籾数</a:t>
            </a:r>
            <a:endParaRPr lang="en-US" altLang="ja-JP" sz="2400" dirty="0" smtClean="0"/>
          </a:p>
          <a:p>
            <a:pPr algn="ctr"/>
            <a:r>
              <a:rPr kumimoji="1" lang="en-US" altLang="ja-JP" sz="2400" dirty="0" smtClean="0"/>
              <a:t>X</a:t>
            </a:r>
            <a:endParaRPr lang="en-US" altLang="ja-JP" sz="2400" dirty="0"/>
          </a:p>
          <a:p>
            <a:pPr algn="ctr"/>
            <a:r>
              <a:rPr kumimoji="1" lang="ja-JP" altLang="en-US" sz="2400" dirty="0" smtClean="0"/>
              <a:t>成熟時の玄米１粒重</a:t>
            </a:r>
            <a:endParaRPr kumimoji="1" lang="en-US" altLang="ja-JP" sz="2400" dirty="0" smtClean="0"/>
          </a:p>
          <a:p>
            <a:pPr algn="ctr"/>
            <a:endParaRPr lang="en-US" altLang="ja-JP" sz="2400" dirty="0" smtClean="0"/>
          </a:p>
          <a:p>
            <a:pPr algn="ctr"/>
            <a:r>
              <a:rPr lang="ja-JP" altLang="en-US" sz="2400" dirty="0" smtClean="0"/>
              <a:t>＝全籾が登熟した際の</a:t>
            </a:r>
            <a:r>
              <a:rPr lang="ja-JP" altLang="en-US" sz="2400" dirty="0" smtClean="0">
                <a:solidFill>
                  <a:srgbClr val="FF0000"/>
                </a:solidFill>
              </a:rPr>
              <a:t>潜在収量</a:t>
            </a:r>
            <a:endParaRPr kumimoji="1" lang="ja-JP" altLang="en-US" sz="2400" dirty="0">
              <a:solidFill>
                <a:srgbClr val="FF0000"/>
              </a:solidFill>
            </a:endParaRPr>
          </a:p>
        </p:txBody>
      </p:sp>
      <p:pic>
        <p:nvPicPr>
          <p:cNvPr id="4" name="図 3"/>
          <p:cNvPicPr>
            <a:picLocks noChangeAspect="1"/>
          </p:cNvPicPr>
          <p:nvPr/>
        </p:nvPicPr>
        <p:blipFill>
          <a:blip r:embed="rId3"/>
          <a:stretch>
            <a:fillRect/>
          </a:stretch>
        </p:blipFill>
        <p:spPr>
          <a:xfrm>
            <a:off x="29643" y="3848101"/>
            <a:ext cx="4208523" cy="2899205"/>
          </a:xfrm>
          <a:prstGeom prst="rect">
            <a:avLst/>
          </a:prstGeom>
        </p:spPr>
      </p:pic>
      <p:sp>
        <p:nvSpPr>
          <p:cNvPr id="3" name="スライド番号プレースホルダー 2"/>
          <p:cNvSpPr>
            <a:spLocks noGrp="1"/>
          </p:cNvSpPr>
          <p:nvPr>
            <p:ph type="sldNum" sz="quarter" idx="12"/>
          </p:nvPr>
        </p:nvSpPr>
        <p:spPr/>
        <p:txBody>
          <a:bodyPr/>
          <a:lstStyle/>
          <a:p>
            <a:fld id="{6D1E64DD-92B9-F448-B6E8-A88F57F5318E}" type="slidenum">
              <a:rPr kumimoji="1" lang="ja-JP" altLang="en-US" smtClean="0"/>
              <a:t>17</a:t>
            </a:fld>
            <a:endParaRPr kumimoji="1" lang="ja-JP" altLang="en-US"/>
          </a:p>
        </p:txBody>
      </p:sp>
    </p:spTree>
    <p:extLst>
      <p:ext uri="{BB962C8B-B14F-4D97-AF65-F5344CB8AC3E}">
        <p14:creationId xmlns:p14="http://schemas.microsoft.com/office/powerpoint/2010/main" val="60184483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IMG_00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984072" y="-1349724"/>
            <a:ext cx="3307077" cy="6491671"/>
          </a:xfrm>
          <a:prstGeom prst="rect">
            <a:avLst/>
          </a:prstGeom>
        </p:spPr>
      </p:pic>
      <p:pic>
        <p:nvPicPr>
          <p:cNvPr id="3" name="図 2" descr="IMG_002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120556" y="2128127"/>
            <a:ext cx="3218473" cy="6491671"/>
          </a:xfrm>
          <a:prstGeom prst="rect">
            <a:avLst/>
          </a:prstGeom>
        </p:spPr>
      </p:pic>
      <p:sp>
        <p:nvSpPr>
          <p:cNvPr id="4" name="テキスト ボックス 3"/>
          <p:cNvSpPr txBox="1"/>
          <p:nvPr/>
        </p:nvSpPr>
        <p:spPr>
          <a:xfrm>
            <a:off x="6883447" y="5481578"/>
            <a:ext cx="1761720" cy="646331"/>
          </a:xfrm>
          <a:prstGeom prst="rect">
            <a:avLst/>
          </a:prstGeom>
          <a:noFill/>
        </p:spPr>
        <p:txBody>
          <a:bodyPr wrap="none" rtlCol="0">
            <a:spAutoFit/>
          </a:bodyPr>
          <a:lstStyle/>
          <a:p>
            <a:r>
              <a:rPr lang="ja-JP" altLang="en-US" dirty="0" smtClean="0"/>
              <a:t>今井</a:t>
            </a:r>
            <a:r>
              <a:rPr lang="ja-JP" altLang="en-US" smtClean="0"/>
              <a:t>勝ら（</a:t>
            </a:r>
            <a:r>
              <a:rPr lang="en-US" altLang="ja-JP" dirty="0" smtClean="0"/>
              <a:t>2008</a:t>
            </a:r>
            <a:r>
              <a:rPr lang="ja-JP" altLang="en-US" dirty="0" smtClean="0"/>
              <a:t>）</a:t>
            </a:r>
            <a:endParaRPr lang="en-US" altLang="ja-JP" dirty="0" smtClean="0"/>
          </a:p>
          <a:p>
            <a:r>
              <a:rPr kumimoji="1" lang="ja-JP" altLang="en-US" dirty="0" smtClean="0"/>
              <a:t>作物学概論</a:t>
            </a:r>
            <a:endParaRPr kumimoji="1" lang="ja-JP" altLang="en-US" dirty="0"/>
          </a:p>
        </p:txBody>
      </p:sp>
      <p:sp>
        <p:nvSpPr>
          <p:cNvPr id="6" name="テキスト ボックス 5"/>
          <p:cNvSpPr txBox="1"/>
          <p:nvPr/>
        </p:nvSpPr>
        <p:spPr>
          <a:xfrm>
            <a:off x="391777" y="328365"/>
            <a:ext cx="2762595" cy="369332"/>
          </a:xfrm>
          <a:prstGeom prst="rect">
            <a:avLst/>
          </a:prstGeom>
          <a:solidFill>
            <a:schemeClr val="bg1"/>
          </a:solidFill>
          <a:effectLst/>
        </p:spPr>
        <p:txBody>
          <a:bodyPr wrap="none" rtlCol="0">
            <a:spAutoFit/>
          </a:bodyPr>
          <a:lstStyle/>
          <a:p>
            <a:r>
              <a:rPr kumimoji="1" lang="ja-JP" altLang="en-US" dirty="0" smtClean="0"/>
              <a:t>・収量構成要素による方法</a:t>
            </a:r>
            <a:endParaRPr kumimoji="1" lang="ja-JP" altLang="en-US" dirty="0"/>
          </a:p>
        </p:txBody>
      </p:sp>
      <p:sp>
        <p:nvSpPr>
          <p:cNvPr id="8" name="テキスト ボックス 7"/>
          <p:cNvSpPr txBox="1"/>
          <p:nvPr/>
        </p:nvSpPr>
        <p:spPr>
          <a:xfrm>
            <a:off x="483957" y="3481492"/>
            <a:ext cx="3400991" cy="369332"/>
          </a:xfrm>
          <a:prstGeom prst="rect">
            <a:avLst/>
          </a:prstGeom>
          <a:solidFill>
            <a:schemeClr val="bg1"/>
          </a:solidFill>
          <a:effectLst/>
        </p:spPr>
        <p:txBody>
          <a:bodyPr wrap="none" rtlCol="0">
            <a:spAutoFit/>
          </a:bodyPr>
          <a:lstStyle/>
          <a:p>
            <a:r>
              <a:rPr kumimoji="1" lang="ja-JP" altLang="en-US" dirty="0" smtClean="0"/>
              <a:t>・全乾物重と収穫指数による方法</a:t>
            </a:r>
            <a:endParaRPr kumimoji="1" lang="ja-JP" altLang="en-US" dirty="0"/>
          </a:p>
        </p:txBody>
      </p:sp>
      <p:sp>
        <p:nvSpPr>
          <p:cNvPr id="5" name="スライド番号プレースホルダー 4"/>
          <p:cNvSpPr>
            <a:spLocks noGrp="1"/>
          </p:cNvSpPr>
          <p:nvPr>
            <p:ph type="sldNum" sz="quarter" idx="12"/>
          </p:nvPr>
        </p:nvSpPr>
        <p:spPr/>
        <p:txBody>
          <a:bodyPr/>
          <a:lstStyle/>
          <a:p>
            <a:fld id="{6D1E64DD-92B9-F448-B6E8-A88F57F5318E}" type="slidenum">
              <a:rPr kumimoji="1" lang="ja-JP" altLang="en-US" smtClean="0"/>
              <a:t>18</a:t>
            </a:fld>
            <a:endParaRPr kumimoji="1" lang="ja-JP" altLang="en-US"/>
          </a:p>
        </p:txBody>
      </p:sp>
    </p:spTree>
    <p:extLst>
      <p:ext uri="{BB962C8B-B14F-4D97-AF65-F5344CB8AC3E}">
        <p14:creationId xmlns:p14="http://schemas.microsoft.com/office/powerpoint/2010/main" val="101620467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IMG_002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227221" y="1677850"/>
            <a:ext cx="7054716" cy="3699015"/>
          </a:xfrm>
          <a:prstGeom prst="rect">
            <a:avLst/>
          </a:prstGeom>
        </p:spPr>
      </p:pic>
      <p:pic>
        <p:nvPicPr>
          <p:cNvPr id="6" name="図 5" descr="IMG_00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4655091" y="218603"/>
            <a:ext cx="3983467" cy="4994355"/>
          </a:xfrm>
          <a:prstGeom prst="rect">
            <a:avLst/>
          </a:prstGeom>
        </p:spPr>
      </p:pic>
      <p:sp>
        <p:nvSpPr>
          <p:cNvPr id="7" name="テキスト ボックス 6"/>
          <p:cNvSpPr txBox="1"/>
          <p:nvPr/>
        </p:nvSpPr>
        <p:spPr>
          <a:xfrm>
            <a:off x="6883447" y="5943243"/>
            <a:ext cx="1586492" cy="830997"/>
          </a:xfrm>
          <a:prstGeom prst="rect">
            <a:avLst/>
          </a:prstGeom>
          <a:noFill/>
        </p:spPr>
        <p:txBody>
          <a:bodyPr wrap="none" rtlCol="0">
            <a:spAutoFit/>
          </a:bodyPr>
          <a:lstStyle/>
          <a:p>
            <a:r>
              <a:rPr lang="ja-JP" altLang="en-US" sz="1600" dirty="0" smtClean="0"/>
              <a:t>今井勝ら（</a:t>
            </a:r>
            <a:r>
              <a:rPr lang="en-US" altLang="ja-JP" sz="1600" dirty="0" smtClean="0"/>
              <a:t>2008</a:t>
            </a:r>
            <a:r>
              <a:rPr lang="ja-JP" altLang="en-US" sz="1600" dirty="0" smtClean="0"/>
              <a:t>）</a:t>
            </a:r>
            <a:endParaRPr lang="en-US" altLang="ja-JP" sz="1600" dirty="0" smtClean="0"/>
          </a:p>
          <a:p>
            <a:r>
              <a:rPr kumimoji="1" lang="ja-JP" altLang="en-US" sz="1600" dirty="0" smtClean="0"/>
              <a:t>作物学概論</a:t>
            </a:r>
            <a:endParaRPr kumimoji="1" lang="en-US" altLang="ja-JP" sz="1600" dirty="0" smtClean="0"/>
          </a:p>
          <a:p>
            <a:r>
              <a:rPr lang="ja-JP" altLang="en-US" sz="1600" dirty="0" smtClean="0"/>
              <a:t>八千代出版</a:t>
            </a:r>
            <a:endParaRPr kumimoji="1" lang="ja-JP" altLang="en-US" sz="1600" dirty="0"/>
          </a:p>
        </p:txBody>
      </p:sp>
      <p:sp>
        <p:nvSpPr>
          <p:cNvPr id="3" name="テキスト ボックス 2"/>
          <p:cNvSpPr txBox="1"/>
          <p:nvPr/>
        </p:nvSpPr>
        <p:spPr>
          <a:xfrm>
            <a:off x="4250642" y="4854497"/>
            <a:ext cx="4710694" cy="1200329"/>
          </a:xfrm>
          <a:prstGeom prst="rect">
            <a:avLst/>
          </a:prstGeom>
          <a:noFill/>
        </p:spPr>
        <p:txBody>
          <a:bodyPr wrap="none" rtlCol="0">
            <a:spAutoFit/>
          </a:bodyPr>
          <a:lstStyle/>
          <a:p>
            <a:r>
              <a:rPr lang="ja-JP" altLang="en-US" dirty="0" smtClean="0"/>
              <a:t>・子実収量＝収量</a:t>
            </a:r>
            <a:r>
              <a:rPr lang="en-US" altLang="ja-JP" dirty="0" smtClean="0"/>
              <a:t>capacity</a:t>
            </a:r>
            <a:r>
              <a:rPr lang="ja-JP" altLang="en-US" dirty="0" smtClean="0"/>
              <a:t>　</a:t>
            </a:r>
            <a:r>
              <a:rPr lang="en-US" altLang="ja-JP" dirty="0" smtClean="0"/>
              <a:t>x</a:t>
            </a:r>
            <a:r>
              <a:rPr lang="ja-JP" altLang="en-US" dirty="0" smtClean="0"/>
              <a:t>　収量内容生産量</a:t>
            </a:r>
            <a:endParaRPr lang="en-US" altLang="ja-JP" dirty="0" smtClean="0"/>
          </a:p>
          <a:p>
            <a:r>
              <a:rPr lang="ja-JP" altLang="en-US" dirty="0"/>
              <a:t>イネでは</a:t>
            </a:r>
            <a:r>
              <a:rPr kumimoji="1" lang="ja-JP" altLang="en-US" dirty="0" smtClean="0"/>
              <a:t>収量キャパシティーをよく用いる　</a:t>
            </a:r>
            <a:endParaRPr kumimoji="1" lang="en-US" altLang="ja-JP" dirty="0" smtClean="0"/>
          </a:p>
          <a:p>
            <a:endParaRPr kumimoji="1" lang="en-US" altLang="ja-JP" dirty="0" smtClean="0"/>
          </a:p>
          <a:p>
            <a:r>
              <a:rPr kumimoji="1" lang="ja-JP" altLang="en-US" dirty="0" smtClean="0"/>
              <a:t>殻数とその容積の積</a:t>
            </a:r>
            <a:endParaRPr kumimoji="1" lang="en-US" altLang="ja-JP" dirty="0" smtClean="0"/>
          </a:p>
        </p:txBody>
      </p:sp>
      <p:sp>
        <p:nvSpPr>
          <p:cNvPr id="4" name="スライド番号プレースホルダー 3"/>
          <p:cNvSpPr>
            <a:spLocks noGrp="1"/>
          </p:cNvSpPr>
          <p:nvPr>
            <p:ph type="sldNum" sz="quarter" idx="12"/>
          </p:nvPr>
        </p:nvSpPr>
        <p:spPr/>
        <p:txBody>
          <a:bodyPr/>
          <a:lstStyle/>
          <a:p>
            <a:fld id="{6D1E64DD-92B9-F448-B6E8-A88F57F5318E}" type="slidenum">
              <a:rPr kumimoji="1" lang="ja-JP" altLang="en-US" smtClean="0"/>
              <a:t>19</a:t>
            </a:fld>
            <a:endParaRPr kumimoji="1" lang="ja-JP" altLang="en-US"/>
          </a:p>
        </p:txBody>
      </p:sp>
    </p:spTree>
    <p:extLst>
      <p:ext uri="{BB962C8B-B14F-4D97-AF65-F5344CB8AC3E}">
        <p14:creationId xmlns:p14="http://schemas.microsoft.com/office/powerpoint/2010/main" val="240440828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p:cNvSpPr/>
          <p:nvPr/>
        </p:nvSpPr>
        <p:spPr>
          <a:xfrm>
            <a:off x="-333375" y="1278013"/>
            <a:ext cx="10569453" cy="1774742"/>
          </a:xfrm>
          <a:prstGeom prst="rect">
            <a:avLst/>
          </a:prstGeom>
          <a:solidFill>
            <a:schemeClr val="bg1"/>
          </a:solidFill>
          <a:ln>
            <a:prstDash val="dot"/>
          </a:ln>
          <a:effectLst/>
        </p:spPr>
        <p:style>
          <a:lnRef idx="1">
            <a:schemeClr val="dk1"/>
          </a:lnRef>
          <a:fillRef idx="3">
            <a:schemeClr val="dk1"/>
          </a:fillRef>
          <a:effectRef idx="2">
            <a:schemeClr val="dk1"/>
          </a:effectRef>
          <a:fontRef idx="minor">
            <a:schemeClr val="lt1"/>
          </a:fontRef>
        </p:style>
        <p:txBody>
          <a:bodyPr rtlCol="0" anchor="ctr"/>
          <a:lstStyle/>
          <a:p>
            <a:pPr algn="ctr"/>
            <a:endParaRPr kumimoji="1" lang="ja-JP" altLang="en-US" sz="2400" dirty="0"/>
          </a:p>
        </p:txBody>
      </p:sp>
      <p:sp>
        <p:nvSpPr>
          <p:cNvPr id="13" name="円/楕円 12"/>
          <p:cNvSpPr/>
          <p:nvPr/>
        </p:nvSpPr>
        <p:spPr>
          <a:xfrm>
            <a:off x="4302127" y="1278013"/>
            <a:ext cx="668379" cy="1774742"/>
          </a:xfrm>
          <a:prstGeom prst="ellipse">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p>
        </p:txBody>
      </p:sp>
      <p:sp>
        <p:nvSpPr>
          <p:cNvPr id="15" name="正方形/長方形 14"/>
          <p:cNvSpPr/>
          <p:nvPr/>
        </p:nvSpPr>
        <p:spPr>
          <a:xfrm>
            <a:off x="6921500" y="1279676"/>
            <a:ext cx="3466979" cy="1774742"/>
          </a:xfrm>
          <a:prstGeom prst="rect">
            <a:avLst/>
          </a:prstGeom>
          <a:pattFill prst="dkUpDiag">
            <a:fgClr>
              <a:schemeClr val="tx1"/>
            </a:fgClr>
            <a:bgClr>
              <a:prstClr val="white"/>
            </a:bgClr>
          </a:pattFill>
          <a:ln>
            <a:noFill/>
          </a:ln>
          <a:effectLst/>
        </p:spPr>
        <p:style>
          <a:lnRef idx="1">
            <a:schemeClr val="dk1"/>
          </a:lnRef>
          <a:fillRef idx="3">
            <a:schemeClr val="dk1"/>
          </a:fillRef>
          <a:effectRef idx="2">
            <a:schemeClr val="dk1"/>
          </a:effectRef>
          <a:fontRef idx="minor">
            <a:schemeClr val="lt1"/>
          </a:fontRef>
        </p:style>
        <p:txBody>
          <a:bodyPr rtlCol="0" anchor="ctr"/>
          <a:lstStyle/>
          <a:p>
            <a:pPr algn="ctr"/>
            <a:endParaRPr kumimoji="1" lang="ja-JP" altLang="en-US" sz="2400" dirty="0"/>
          </a:p>
        </p:txBody>
      </p:sp>
      <p:sp>
        <p:nvSpPr>
          <p:cNvPr id="16" name="円/楕円 15"/>
          <p:cNvSpPr/>
          <p:nvPr/>
        </p:nvSpPr>
        <p:spPr>
          <a:xfrm>
            <a:off x="6005473" y="1278013"/>
            <a:ext cx="1728963" cy="1774742"/>
          </a:xfrm>
          <a:prstGeom prst="ellipse">
            <a:avLst/>
          </a:prstGeom>
          <a:noFill/>
          <a:ln w="381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p>
        </p:txBody>
      </p:sp>
      <p:sp>
        <p:nvSpPr>
          <p:cNvPr id="35" name="テキスト ボックス 34"/>
          <p:cNvSpPr txBox="1"/>
          <p:nvPr/>
        </p:nvSpPr>
        <p:spPr>
          <a:xfrm>
            <a:off x="1387075" y="287239"/>
            <a:ext cx="3575919" cy="461665"/>
          </a:xfrm>
          <a:prstGeom prst="rect">
            <a:avLst/>
          </a:prstGeom>
          <a:noFill/>
        </p:spPr>
        <p:txBody>
          <a:bodyPr wrap="none" rtlCol="0">
            <a:spAutoFit/>
          </a:bodyPr>
          <a:lstStyle/>
          <a:p>
            <a:r>
              <a:rPr kumimoji="1" lang="ja-JP" altLang="en-US" sz="2400" dirty="0" smtClean="0"/>
              <a:t>太陽定数</a:t>
            </a:r>
            <a:r>
              <a:rPr lang="en-US" altLang="ja-JP" sz="2400" dirty="0" smtClean="0"/>
              <a:t> </a:t>
            </a:r>
            <a:r>
              <a:rPr lang="ja-JP" altLang="en-US" sz="2400" dirty="0" smtClean="0"/>
              <a:t>　</a:t>
            </a:r>
            <a:r>
              <a:rPr kumimoji="1" lang="en-US" altLang="ja-JP" sz="2400" dirty="0" smtClean="0"/>
              <a:t>1370</a:t>
            </a:r>
            <a:r>
              <a:rPr lang="ja-JP" altLang="en-US" sz="2400" dirty="0"/>
              <a:t>　</a:t>
            </a:r>
            <a:r>
              <a:rPr lang="ja-JP" altLang="en-US" sz="2400" dirty="0" smtClean="0"/>
              <a:t>（</a:t>
            </a:r>
            <a:r>
              <a:rPr lang="en-US" altLang="ja-JP" sz="2400" dirty="0" err="1" smtClean="0"/>
              <a:t>Wm</a:t>
            </a:r>
            <a:r>
              <a:rPr lang="en-US" altLang="ja-JP" sz="2400" baseline="30000" dirty="0" smtClean="0"/>
              <a:t>–2</a:t>
            </a:r>
            <a:r>
              <a:rPr kumimoji="1" lang="ja-JP" altLang="en-US" sz="2400" dirty="0" smtClean="0"/>
              <a:t>）</a:t>
            </a:r>
            <a:endParaRPr kumimoji="1" lang="ja-JP" altLang="en-US" sz="2400" dirty="0"/>
          </a:p>
        </p:txBody>
      </p:sp>
      <p:cxnSp>
        <p:nvCxnSpPr>
          <p:cNvPr id="37" name="直線コネクタ 36"/>
          <p:cNvCxnSpPr>
            <a:stCxn id="13" idx="0"/>
          </p:cNvCxnSpPr>
          <p:nvPr/>
        </p:nvCxnSpPr>
        <p:spPr>
          <a:xfrm>
            <a:off x="4636316" y="1278014"/>
            <a:ext cx="0" cy="887337"/>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1" name="テキスト ボックス 40"/>
          <p:cNvSpPr txBox="1"/>
          <p:nvPr/>
        </p:nvSpPr>
        <p:spPr>
          <a:xfrm>
            <a:off x="4644008" y="1550343"/>
            <a:ext cx="327734" cy="584776"/>
          </a:xfrm>
          <a:prstGeom prst="rect">
            <a:avLst/>
          </a:prstGeom>
          <a:noFill/>
          <a:effectLst/>
        </p:spPr>
        <p:txBody>
          <a:bodyPr wrap="none" rtlCol="0">
            <a:spAutoFit/>
          </a:bodyPr>
          <a:lstStyle/>
          <a:p>
            <a:r>
              <a:rPr kumimoji="1" lang="en-US" altLang="ja-JP" sz="3200" dirty="0" smtClean="0"/>
              <a:t>r</a:t>
            </a:r>
            <a:endParaRPr kumimoji="1" lang="ja-JP" altLang="en-US" sz="3200" dirty="0"/>
          </a:p>
        </p:txBody>
      </p:sp>
      <p:sp>
        <p:nvSpPr>
          <p:cNvPr id="44" name="テキスト ボックス 43"/>
          <p:cNvSpPr txBox="1"/>
          <p:nvPr/>
        </p:nvSpPr>
        <p:spPr>
          <a:xfrm>
            <a:off x="1735655" y="4643735"/>
            <a:ext cx="4255266" cy="523220"/>
          </a:xfrm>
          <a:prstGeom prst="rect">
            <a:avLst/>
          </a:prstGeom>
          <a:noFill/>
        </p:spPr>
        <p:txBody>
          <a:bodyPr wrap="none" rtlCol="0">
            <a:spAutoFit/>
          </a:bodyPr>
          <a:lstStyle/>
          <a:p>
            <a:r>
              <a:rPr kumimoji="1" lang="en-US" altLang="ja-JP" sz="2800" dirty="0" smtClean="0">
                <a:cs typeface="Symbol" charset="2"/>
              </a:rPr>
              <a:t>1370</a:t>
            </a:r>
            <a:r>
              <a:rPr kumimoji="1" lang="ja-JP" altLang="en-US" sz="2800" dirty="0" smtClean="0">
                <a:cs typeface="Symbol" charset="2"/>
              </a:rPr>
              <a:t>　</a:t>
            </a:r>
            <a:r>
              <a:rPr kumimoji="1" lang="en-US" altLang="ja-JP" sz="2800" dirty="0" smtClean="0">
                <a:cs typeface="Symbol" charset="2"/>
              </a:rPr>
              <a:t>x</a:t>
            </a:r>
            <a:r>
              <a:rPr kumimoji="1" lang="ja-JP" altLang="en-US" sz="2800" dirty="0" smtClean="0">
                <a:cs typeface="Symbol" charset="2"/>
              </a:rPr>
              <a:t>　</a:t>
            </a:r>
            <a:r>
              <a:rPr kumimoji="1" lang="en-US" altLang="ja-JP" sz="2800" dirty="0" smtClean="0">
                <a:latin typeface="Symbol" charset="2"/>
                <a:cs typeface="Symbol" charset="2"/>
              </a:rPr>
              <a:t>p</a:t>
            </a:r>
            <a:r>
              <a:rPr kumimoji="1" lang="en-US" altLang="ja-JP" sz="2800" dirty="0" smtClean="0"/>
              <a:t>r</a:t>
            </a:r>
            <a:r>
              <a:rPr kumimoji="1" lang="en-US" altLang="ja-JP" sz="2800" baseline="30000" dirty="0" smtClean="0"/>
              <a:t>2</a:t>
            </a:r>
            <a:r>
              <a:rPr lang="ja-JP" altLang="en-US" sz="2800" dirty="0"/>
              <a:t>　</a:t>
            </a:r>
            <a:r>
              <a:rPr lang="ja-JP" altLang="en-US" sz="2800" dirty="0" smtClean="0"/>
              <a:t>　　　　　　　＝　</a:t>
            </a:r>
            <a:endParaRPr kumimoji="1" lang="ja-JP" altLang="en-US" sz="2800" baseline="30000" dirty="0"/>
          </a:p>
        </p:txBody>
      </p:sp>
      <p:sp>
        <p:nvSpPr>
          <p:cNvPr id="45" name="テキスト ボックス 44"/>
          <p:cNvSpPr txBox="1"/>
          <p:nvPr/>
        </p:nvSpPr>
        <p:spPr>
          <a:xfrm>
            <a:off x="7734435" y="680475"/>
            <a:ext cx="896800" cy="584776"/>
          </a:xfrm>
          <a:prstGeom prst="rect">
            <a:avLst/>
          </a:prstGeom>
          <a:noFill/>
        </p:spPr>
        <p:txBody>
          <a:bodyPr wrap="none" rtlCol="0">
            <a:spAutoFit/>
          </a:bodyPr>
          <a:lstStyle/>
          <a:p>
            <a:r>
              <a:rPr kumimoji="1" lang="en-US" altLang="ja-JP" sz="3200" dirty="0" smtClean="0">
                <a:latin typeface="Symbol" charset="2"/>
                <a:cs typeface="Symbol" charset="2"/>
              </a:rPr>
              <a:t>4p</a:t>
            </a:r>
            <a:r>
              <a:rPr kumimoji="1" lang="en-US" altLang="ja-JP" sz="3200" dirty="0" smtClean="0"/>
              <a:t>r</a:t>
            </a:r>
            <a:r>
              <a:rPr kumimoji="1" lang="en-US" altLang="ja-JP" sz="3200" baseline="30000" dirty="0" smtClean="0"/>
              <a:t>2</a:t>
            </a:r>
            <a:endParaRPr kumimoji="1" lang="ja-JP" altLang="en-US" sz="3200" baseline="30000" dirty="0"/>
          </a:p>
        </p:txBody>
      </p:sp>
      <p:sp>
        <p:nvSpPr>
          <p:cNvPr id="54" name="右矢印 53"/>
          <p:cNvSpPr/>
          <p:nvPr/>
        </p:nvSpPr>
        <p:spPr>
          <a:xfrm>
            <a:off x="-317460" y="1148003"/>
            <a:ext cx="4092575" cy="2034693"/>
          </a:xfrm>
          <a:prstGeom prst="rightArrow">
            <a:avLst>
              <a:gd name="adj1" fmla="val 87054"/>
              <a:gd name="adj2" fmla="val 35688"/>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p>
        </p:txBody>
      </p:sp>
      <p:sp>
        <p:nvSpPr>
          <p:cNvPr id="61" name="右矢印 60"/>
          <p:cNvSpPr/>
          <p:nvPr/>
        </p:nvSpPr>
        <p:spPr>
          <a:xfrm rot="13447506">
            <a:off x="5659397" y="958479"/>
            <a:ext cx="692151" cy="623647"/>
          </a:xfrm>
          <a:prstGeom prst="rightArrow">
            <a:avLst/>
          </a:prstGeom>
          <a:solidFill>
            <a:srgbClr val="0000FF">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p>
        </p:txBody>
      </p:sp>
      <p:sp>
        <p:nvSpPr>
          <p:cNvPr id="62" name="右矢印 61"/>
          <p:cNvSpPr/>
          <p:nvPr/>
        </p:nvSpPr>
        <p:spPr>
          <a:xfrm rot="10800000">
            <a:off x="5313322" y="1853527"/>
            <a:ext cx="692151" cy="623647"/>
          </a:xfrm>
          <a:prstGeom prst="rightArrow">
            <a:avLst/>
          </a:prstGeom>
          <a:solidFill>
            <a:srgbClr val="0000FF">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p>
        </p:txBody>
      </p:sp>
      <p:sp>
        <p:nvSpPr>
          <p:cNvPr id="63" name="右矢印 62"/>
          <p:cNvSpPr/>
          <p:nvPr/>
        </p:nvSpPr>
        <p:spPr>
          <a:xfrm rot="8102701">
            <a:off x="5659098" y="2740931"/>
            <a:ext cx="692151" cy="623647"/>
          </a:xfrm>
          <a:prstGeom prst="rightArrow">
            <a:avLst/>
          </a:prstGeom>
          <a:solidFill>
            <a:srgbClr val="0000FF">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p>
        </p:txBody>
      </p:sp>
      <p:sp>
        <p:nvSpPr>
          <p:cNvPr id="64" name="テキスト ボックス 63"/>
          <p:cNvSpPr txBox="1"/>
          <p:nvPr/>
        </p:nvSpPr>
        <p:spPr>
          <a:xfrm>
            <a:off x="5409939" y="268094"/>
            <a:ext cx="1639992" cy="461665"/>
          </a:xfrm>
          <a:prstGeom prst="rect">
            <a:avLst/>
          </a:prstGeom>
          <a:noFill/>
        </p:spPr>
        <p:txBody>
          <a:bodyPr wrap="none" rtlCol="0">
            <a:spAutoFit/>
          </a:bodyPr>
          <a:lstStyle/>
          <a:p>
            <a:r>
              <a:rPr kumimoji="1" lang="ja-JP" altLang="en-US" sz="2400" dirty="0" smtClean="0"/>
              <a:t>反射率</a:t>
            </a:r>
            <a:r>
              <a:rPr lang="en-US" altLang="ja-JP" sz="2400" dirty="0"/>
              <a:t>30%</a:t>
            </a:r>
            <a:endParaRPr kumimoji="1" lang="ja-JP" altLang="en-US" sz="2400" dirty="0"/>
          </a:p>
        </p:txBody>
      </p:sp>
      <p:sp>
        <p:nvSpPr>
          <p:cNvPr id="66" name="ストライプ矢印 65"/>
          <p:cNvSpPr/>
          <p:nvPr/>
        </p:nvSpPr>
        <p:spPr>
          <a:xfrm rot="20254762">
            <a:off x="7586409" y="1389462"/>
            <a:ext cx="693512" cy="594488"/>
          </a:xfrm>
          <a:prstGeom prst="stripedRightArrow">
            <a:avLst/>
          </a:prstGeom>
          <a:solidFill>
            <a:schemeClr val="accent6">
              <a:lumMod val="50000"/>
              <a:alpha val="71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p>
        </p:txBody>
      </p:sp>
      <p:sp>
        <p:nvSpPr>
          <p:cNvPr id="67" name="ストライプ矢印 66"/>
          <p:cNvSpPr/>
          <p:nvPr/>
        </p:nvSpPr>
        <p:spPr>
          <a:xfrm rot="3493170">
            <a:off x="7105997" y="2888829"/>
            <a:ext cx="693512" cy="594488"/>
          </a:xfrm>
          <a:prstGeom prst="stripedRightArrow">
            <a:avLst/>
          </a:prstGeom>
          <a:solidFill>
            <a:schemeClr val="accent6">
              <a:lumMod val="50000"/>
              <a:alpha val="7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p>
        </p:txBody>
      </p:sp>
      <p:sp>
        <p:nvSpPr>
          <p:cNvPr id="68" name="ストライプ矢印 67"/>
          <p:cNvSpPr/>
          <p:nvPr/>
        </p:nvSpPr>
        <p:spPr>
          <a:xfrm rot="6703822">
            <a:off x="6170241" y="2912719"/>
            <a:ext cx="693512" cy="594488"/>
          </a:xfrm>
          <a:prstGeom prst="stripedRightArrow">
            <a:avLst/>
          </a:prstGeom>
          <a:solidFill>
            <a:schemeClr val="accent6">
              <a:lumMod val="50000"/>
              <a:alpha val="7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p>
        </p:txBody>
      </p:sp>
      <p:sp>
        <p:nvSpPr>
          <p:cNvPr id="69" name="ストライプ矢印 68"/>
          <p:cNvSpPr/>
          <p:nvPr/>
        </p:nvSpPr>
        <p:spPr>
          <a:xfrm rot="18315522">
            <a:off x="6995063" y="798365"/>
            <a:ext cx="693512" cy="594488"/>
          </a:xfrm>
          <a:prstGeom prst="stripedRightArrow">
            <a:avLst/>
          </a:prstGeom>
          <a:solidFill>
            <a:schemeClr val="accent6">
              <a:lumMod val="50000"/>
              <a:alpha val="7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p>
        </p:txBody>
      </p:sp>
      <p:sp>
        <p:nvSpPr>
          <p:cNvPr id="70" name="ストライプ矢印 69"/>
          <p:cNvSpPr/>
          <p:nvPr/>
        </p:nvSpPr>
        <p:spPr>
          <a:xfrm rot="12618557">
            <a:off x="5416823" y="1409095"/>
            <a:ext cx="680495" cy="594488"/>
          </a:xfrm>
          <a:prstGeom prst="stripedRightArrow">
            <a:avLst/>
          </a:prstGeom>
          <a:solidFill>
            <a:schemeClr val="accent6">
              <a:lumMod val="50000"/>
              <a:alpha val="7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p>
        </p:txBody>
      </p:sp>
      <p:sp>
        <p:nvSpPr>
          <p:cNvPr id="71" name="ストライプ矢印 70"/>
          <p:cNvSpPr/>
          <p:nvPr/>
        </p:nvSpPr>
        <p:spPr>
          <a:xfrm rot="14477611">
            <a:off x="6089365" y="768506"/>
            <a:ext cx="680494" cy="594488"/>
          </a:xfrm>
          <a:prstGeom prst="stripedRightArrow">
            <a:avLst/>
          </a:prstGeom>
          <a:solidFill>
            <a:schemeClr val="accent6">
              <a:lumMod val="50000"/>
              <a:alpha val="7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p>
        </p:txBody>
      </p:sp>
      <p:sp>
        <p:nvSpPr>
          <p:cNvPr id="72" name="ストライプ矢印 71"/>
          <p:cNvSpPr/>
          <p:nvPr/>
        </p:nvSpPr>
        <p:spPr>
          <a:xfrm rot="9101664">
            <a:off x="5416801" y="2323956"/>
            <a:ext cx="693512" cy="594488"/>
          </a:xfrm>
          <a:prstGeom prst="stripedRightArrow">
            <a:avLst/>
          </a:prstGeom>
          <a:solidFill>
            <a:schemeClr val="accent6">
              <a:lumMod val="50000"/>
              <a:alpha val="7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p>
        </p:txBody>
      </p:sp>
      <p:sp>
        <p:nvSpPr>
          <p:cNvPr id="73" name="ストライプ矢印 72"/>
          <p:cNvSpPr/>
          <p:nvPr/>
        </p:nvSpPr>
        <p:spPr>
          <a:xfrm rot="1217091">
            <a:off x="7605269" y="2267131"/>
            <a:ext cx="693512" cy="594488"/>
          </a:xfrm>
          <a:prstGeom prst="stripedRightArrow">
            <a:avLst/>
          </a:prstGeom>
          <a:solidFill>
            <a:schemeClr val="accent6">
              <a:lumMod val="50000"/>
              <a:alpha val="71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p>
        </p:txBody>
      </p:sp>
      <p:sp>
        <p:nvSpPr>
          <p:cNvPr id="74" name="テキスト ボックス 73"/>
          <p:cNvSpPr txBox="1"/>
          <p:nvPr/>
        </p:nvSpPr>
        <p:spPr>
          <a:xfrm>
            <a:off x="1044774" y="1909069"/>
            <a:ext cx="1604075" cy="461665"/>
          </a:xfrm>
          <a:prstGeom prst="rect">
            <a:avLst/>
          </a:prstGeom>
          <a:noFill/>
        </p:spPr>
        <p:txBody>
          <a:bodyPr wrap="none" rtlCol="0">
            <a:spAutoFit/>
          </a:bodyPr>
          <a:lstStyle/>
          <a:p>
            <a:r>
              <a:rPr kumimoji="1" lang="en-US" altLang="ja-JP" sz="2400" dirty="0" smtClean="0"/>
              <a:t>1370 </a:t>
            </a:r>
            <a:r>
              <a:rPr kumimoji="1" lang="en-US" altLang="ja-JP" sz="2400" dirty="0" err="1" smtClean="0"/>
              <a:t>Wm</a:t>
            </a:r>
            <a:r>
              <a:rPr kumimoji="1" lang="en-US" altLang="ja-JP" sz="2400" baseline="30000" dirty="0" smtClean="0"/>
              <a:t>–2</a:t>
            </a:r>
            <a:endParaRPr kumimoji="1" lang="ja-JP" altLang="en-US" sz="2400" baseline="30000" dirty="0"/>
          </a:p>
        </p:txBody>
      </p:sp>
      <p:sp>
        <p:nvSpPr>
          <p:cNvPr id="75" name="テキスト ボックス 74"/>
          <p:cNvSpPr txBox="1"/>
          <p:nvPr/>
        </p:nvSpPr>
        <p:spPr>
          <a:xfrm>
            <a:off x="4337296" y="686339"/>
            <a:ext cx="691615" cy="584776"/>
          </a:xfrm>
          <a:prstGeom prst="rect">
            <a:avLst/>
          </a:prstGeom>
          <a:noFill/>
        </p:spPr>
        <p:txBody>
          <a:bodyPr wrap="none" rtlCol="0">
            <a:spAutoFit/>
          </a:bodyPr>
          <a:lstStyle/>
          <a:p>
            <a:r>
              <a:rPr kumimoji="1" lang="en-US" altLang="ja-JP" sz="3200" dirty="0" smtClean="0">
                <a:latin typeface="Symbol" charset="2"/>
                <a:cs typeface="Symbol" charset="2"/>
              </a:rPr>
              <a:t>p</a:t>
            </a:r>
            <a:r>
              <a:rPr kumimoji="1" lang="en-US" altLang="ja-JP" sz="3200" dirty="0" smtClean="0"/>
              <a:t>r</a:t>
            </a:r>
            <a:r>
              <a:rPr kumimoji="1" lang="en-US" altLang="ja-JP" sz="3200" baseline="30000" dirty="0" smtClean="0"/>
              <a:t>2</a:t>
            </a:r>
            <a:endParaRPr kumimoji="1" lang="ja-JP" altLang="en-US" sz="3200" baseline="30000" dirty="0"/>
          </a:p>
        </p:txBody>
      </p:sp>
      <p:sp>
        <p:nvSpPr>
          <p:cNvPr id="76" name="テキスト ボックス 75"/>
          <p:cNvSpPr txBox="1"/>
          <p:nvPr/>
        </p:nvSpPr>
        <p:spPr>
          <a:xfrm>
            <a:off x="6470992" y="3651137"/>
            <a:ext cx="1415772" cy="461665"/>
          </a:xfrm>
          <a:prstGeom prst="rect">
            <a:avLst/>
          </a:prstGeom>
          <a:noFill/>
        </p:spPr>
        <p:txBody>
          <a:bodyPr wrap="none" rtlCol="0">
            <a:spAutoFit/>
          </a:bodyPr>
          <a:lstStyle/>
          <a:p>
            <a:r>
              <a:rPr lang="ja-JP" altLang="en-US" sz="2400" smtClean="0"/>
              <a:t>長波放射</a:t>
            </a:r>
            <a:endParaRPr kumimoji="1" lang="ja-JP" altLang="en-US" sz="2400"/>
          </a:p>
        </p:txBody>
      </p:sp>
      <p:sp>
        <p:nvSpPr>
          <p:cNvPr id="2" name="テキスト ボックス 1"/>
          <p:cNvSpPr txBox="1"/>
          <p:nvPr/>
        </p:nvSpPr>
        <p:spPr>
          <a:xfrm>
            <a:off x="3948192" y="5701770"/>
            <a:ext cx="2987642" cy="523220"/>
          </a:xfrm>
          <a:prstGeom prst="rect">
            <a:avLst/>
          </a:prstGeom>
          <a:noFill/>
        </p:spPr>
        <p:txBody>
          <a:bodyPr wrap="none" rtlCol="0">
            <a:spAutoFit/>
          </a:bodyPr>
          <a:lstStyle/>
          <a:p>
            <a:r>
              <a:rPr lang="en-US" altLang="ja-JP" sz="2800" dirty="0" smtClean="0"/>
              <a:t>T = 255K      (–18˚C)</a:t>
            </a:r>
          </a:p>
        </p:txBody>
      </p:sp>
      <p:sp>
        <p:nvSpPr>
          <p:cNvPr id="3" name="テキスト ボックス 2"/>
          <p:cNvSpPr txBox="1"/>
          <p:nvPr/>
        </p:nvSpPr>
        <p:spPr>
          <a:xfrm>
            <a:off x="3656411" y="4670813"/>
            <a:ext cx="1915508" cy="523220"/>
          </a:xfrm>
          <a:prstGeom prst="rect">
            <a:avLst/>
          </a:prstGeom>
          <a:noFill/>
        </p:spPr>
        <p:txBody>
          <a:bodyPr wrap="none" rtlCol="0">
            <a:spAutoFit/>
          </a:bodyPr>
          <a:lstStyle/>
          <a:p>
            <a:r>
              <a:rPr lang="en-US" altLang="ja-JP" sz="2800" dirty="0"/>
              <a:t>x</a:t>
            </a:r>
            <a:r>
              <a:rPr lang="ja-JP" altLang="en-US" sz="2800" dirty="0"/>
              <a:t>　（</a:t>
            </a:r>
            <a:r>
              <a:rPr lang="en-US" altLang="ja-JP" sz="2800" dirty="0"/>
              <a:t>1 − 0.3</a:t>
            </a:r>
            <a:r>
              <a:rPr lang="ja-JP" altLang="en-US" sz="2800" dirty="0"/>
              <a:t>）</a:t>
            </a:r>
            <a:endParaRPr kumimoji="1" lang="ja-JP" altLang="en-US" sz="2800" dirty="0"/>
          </a:p>
        </p:txBody>
      </p:sp>
      <p:sp>
        <p:nvSpPr>
          <p:cNvPr id="5" name="テキスト ボックス 4"/>
          <p:cNvSpPr txBox="1"/>
          <p:nvPr/>
        </p:nvSpPr>
        <p:spPr>
          <a:xfrm>
            <a:off x="6030443" y="4611653"/>
            <a:ext cx="1326004" cy="523220"/>
          </a:xfrm>
          <a:prstGeom prst="rect">
            <a:avLst/>
          </a:prstGeom>
          <a:noFill/>
        </p:spPr>
        <p:txBody>
          <a:bodyPr wrap="none" rtlCol="0">
            <a:spAutoFit/>
          </a:bodyPr>
          <a:lstStyle/>
          <a:p>
            <a:r>
              <a:rPr lang="en-US" altLang="ja-JP" sz="2800" dirty="0"/>
              <a:t>4</a:t>
            </a:r>
            <a:r>
              <a:rPr lang="en-US" altLang="ja-JP" sz="2800" dirty="0">
                <a:latin typeface="Symbol" charset="2"/>
                <a:cs typeface="Symbol" charset="2"/>
              </a:rPr>
              <a:t>p</a:t>
            </a:r>
            <a:r>
              <a:rPr lang="en-US" altLang="ja-JP" sz="2800" dirty="0"/>
              <a:t>r</a:t>
            </a:r>
            <a:r>
              <a:rPr lang="en-US" altLang="ja-JP" sz="2800" baseline="30000" dirty="0"/>
              <a:t>2</a:t>
            </a:r>
            <a:r>
              <a:rPr lang="en-US" altLang="ja-JP" sz="2800" dirty="0">
                <a:latin typeface="Symbol" charset="2"/>
                <a:cs typeface="Symbol" charset="2"/>
              </a:rPr>
              <a:t>s</a:t>
            </a:r>
            <a:r>
              <a:rPr lang="en-US" altLang="ja-JP" sz="2800" dirty="0"/>
              <a:t>T</a:t>
            </a:r>
            <a:r>
              <a:rPr lang="en-US" altLang="ja-JP" sz="2800" baseline="30000" dirty="0"/>
              <a:t>4</a:t>
            </a:r>
            <a:endParaRPr kumimoji="1" lang="ja-JP" altLang="en-US" sz="2800" dirty="0"/>
          </a:p>
        </p:txBody>
      </p:sp>
      <p:sp>
        <p:nvSpPr>
          <p:cNvPr id="4" name="スライド番号プレースホルダー 3"/>
          <p:cNvSpPr>
            <a:spLocks noGrp="1"/>
          </p:cNvSpPr>
          <p:nvPr>
            <p:ph type="sldNum" sz="quarter" idx="12"/>
          </p:nvPr>
        </p:nvSpPr>
        <p:spPr/>
        <p:txBody>
          <a:bodyPr/>
          <a:lstStyle/>
          <a:p>
            <a:fld id="{045F2328-6257-364C-8250-06D6368AEA24}" type="slidenum">
              <a:rPr kumimoji="1" lang="ja-JP" altLang="en-US" smtClean="0"/>
              <a:t>2</a:t>
            </a:fld>
            <a:endParaRPr kumimoji="1" lang="ja-JP" altLang="en-US"/>
          </a:p>
        </p:txBody>
      </p:sp>
    </p:spTree>
    <p:extLst>
      <p:ext uri="{BB962C8B-B14F-4D97-AF65-F5344CB8AC3E}">
        <p14:creationId xmlns:p14="http://schemas.microsoft.com/office/powerpoint/2010/main" val="18532228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6" grpId="0" animBg="1"/>
      <p:bldP spid="67" grpId="0" animBg="1"/>
      <p:bldP spid="68" grpId="0" animBg="1"/>
      <p:bldP spid="69" grpId="0" animBg="1"/>
      <p:bldP spid="70" grpId="0" animBg="1"/>
      <p:bldP spid="71" grpId="0" animBg="1"/>
      <p:bldP spid="72" grpId="0" animBg="1"/>
      <p:bldP spid="73" grpId="0" animBg="1"/>
      <p:bldP spid="3"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0" name="Rectangle 4"/>
          <p:cNvSpPr>
            <a:spLocks noChangeArrowheads="1"/>
          </p:cNvSpPr>
          <p:nvPr/>
        </p:nvSpPr>
        <p:spPr bwMode="auto">
          <a:xfrm>
            <a:off x="5648326" y="2460625"/>
            <a:ext cx="18466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ja-JP" altLang="en-US"/>
          </a:p>
        </p:txBody>
      </p:sp>
      <p:pic>
        <p:nvPicPr>
          <p:cNvPr id="2" name="図 1"/>
          <p:cNvPicPr>
            <a:picLocks noChangeAspect="1"/>
          </p:cNvPicPr>
          <p:nvPr/>
        </p:nvPicPr>
        <p:blipFill>
          <a:blip r:embed="rId3"/>
          <a:stretch>
            <a:fillRect/>
          </a:stretch>
        </p:blipFill>
        <p:spPr>
          <a:xfrm>
            <a:off x="2" y="-171621"/>
            <a:ext cx="8812103" cy="6255720"/>
          </a:xfrm>
          <a:prstGeom prst="rect">
            <a:avLst/>
          </a:prstGeom>
        </p:spPr>
      </p:pic>
      <p:sp>
        <p:nvSpPr>
          <p:cNvPr id="3" name="テキスト ボックス 2"/>
          <p:cNvSpPr txBox="1"/>
          <p:nvPr/>
        </p:nvSpPr>
        <p:spPr>
          <a:xfrm>
            <a:off x="4168588" y="5265340"/>
            <a:ext cx="184666" cy="369332"/>
          </a:xfrm>
          <a:prstGeom prst="rect">
            <a:avLst/>
          </a:prstGeom>
          <a:noFill/>
        </p:spPr>
        <p:txBody>
          <a:bodyPr wrap="none" rtlCol="0">
            <a:spAutoFit/>
          </a:bodyPr>
          <a:lstStyle/>
          <a:p>
            <a:r>
              <a:rPr lang="ja-JP" altLang="en-US" dirty="0">
                <a:latin typeface="Helvetica" charset="0"/>
                <a:ea typeface="ＭＳ ゴシック" charset="0"/>
                <a:cs typeface="ＭＳ ゴシック" charset="0"/>
              </a:rPr>
              <a:t>　</a:t>
            </a:r>
            <a:endParaRPr kumimoji="1" lang="ja-JP" altLang="en-US" dirty="0"/>
          </a:p>
        </p:txBody>
      </p:sp>
      <p:sp>
        <p:nvSpPr>
          <p:cNvPr id="11" name="Rectangle 8"/>
          <p:cNvSpPr>
            <a:spLocks noChangeArrowheads="1"/>
          </p:cNvSpPr>
          <p:nvPr/>
        </p:nvSpPr>
        <p:spPr bwMode="auto">
          <a:xfrm>
            <a:off x="194237" y="5830741"/>
            <a:ext cx="8845177"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r>
              <a:rPr lang="ja-JP" altLang="en-US" sz="2800" dirty="0">
                <a:latin typeface="Helvetica" charset="0"/>
                <a:ea typeface="ＭＳ ゴシック" charset="0"/>
                <a:cs typeface="ＭＳ ゴシック" charset="0"/>
              </a:rPr>
              <a:t>光合成器官　</a:t>
            </a:r>
            <a:r>
              <a:rPr lang="en-US" altLang="ja-JP" sz="2800" dirty="0" smtClean="0">
                <a:latin typeface="Helvetica" charset="0"/>
                <a:ea typeface="ＭＳ ゴシック" charset="0"/>
                <a:cs typeface="ＭＳ ゴシック" charset="0"/>
              </a:rPr>
              <a:t>source</a:t>
            </a:r>
            <a:r>
              <a:rPr lang="en-US" altLang="ja-JP" sz="2800" dirty="0">
                <a:latin typeface="Helvetica" charset="0"/>
                <a:ea typeface="ＭＳ ゴシック" charset="0"/>
                <a:cs typeface="ＭＳ ゴシック" charset="0"/>
              </a:rPr>
              <a:t> </a:t>
            </a:r>
            <a:r>
              <a:rPr lang="en-US" altLang="ja-JP" sz="2800" dirty="0" smtClean="0">
                <a:latin typeface="Helvetica" charset="0"/>
                <a:ea typeface="ＭＳ ゴシック" charset="0"/>
                <a:cs typeface="ＭＳ ゴシック" charset="0"/>
              </a:rPr>
              <a:t>   ⇔</a:t>
            </a:r>
            <a:r>
              <a:rPr lang="ja-JP" altLang="en-US" sz="2800" dirty="0" smtClean="0">
                <a:latin typeface="Helvetica" charset="0"/>
                <a:ea typeface="ＭＳ ゴシック" charset="0"/>
                <a:cs typeface="ＭＳ ゴシック" charset="0"/>
              </a:rPr>
              <a:t>　成長・貯蔵器官</a:t>
            </a:r>
            <a:r>
              <a:rPr lang="en-US" altLang="ja-JP" sz="2800" dirty="0">
                <a:latin typeface="Helvetica" charset="0"/>
                <a:ea typeface="ＭＳ ゴシック" charset="0"/>
                <a:cs typeface="ＭＳ ゴシック" charset="0"/>
              </a:rPr>
              <a:t> </a:t>
            </a:r>
            <a:r>
              <a:rPr lang="en-US" altLang="ja-JP" sz="2800" dirty="0" smtClean="0">
                <a:latin typeface="Helvetica" charset="0"/>
                <a:ea typeface="ＭＳ ゴシック" charset="0"/>
                <a:cs typeface="ＭＳ ゴシック" charset="0"/>
              </a:rPr>
              <a:t>sink</a:t>
            </a:r>
            <a:endParaRPr lang="en-US" altLang="ja-JP" sz="2800" dirty="0">
              <a:latin typeface="Helvetica" charset="0"/>
              <a:ea typeface="ＭＳ ゴシック" charset="0"/>
              <a:cs typeface="ＭＳ ゴシック" charset="0"/>
            </a:endParaRPr>
          </a:p>
          <a:p>
            <a:r>
              <a:rPr lang="ja-JP" altLang="ja-JP" sz="2800" dirty="0">
                <a:latin typeface="Helvetica" charset="0"/>
                <a:ea typeface="ＭＳ ゴシック" charset="0"/>
                <a:cs typeface="ＭＳ ゴシック" charset="0"/>
              </a:rPr>
              <a:t>　</a:t>
            </a:r>
            <a:r>
              <a:rPr lang="ja-JP" altLang="en-US" sz="2800" dirty="0" smtClean="0">
                <a:latin typeface="Helvetica" charset="0"/>
                <a:ea typeface="ＭＳ ゴシック" charset="0"/>
                <a:cs typeface="ＭＳ ゴシック" charset="0"/>
              </a:rPr>
              <a:t>メロン</a:t>
            </a:r>
            <a:r>
              <a:rPr lang="ja-JP" altLang="en-US" sz="2800" dirty="0">
                <a:latin typeface="Helvetica" charset="0"/>
                <a:ea typeface="ＭＳ ゴシック" charset="0"/>
                <a:cs typeface="ＭＳ ゴシック" charset="0"/>
              </a:rPr>
              <a:t>栽培で</a:t>
            </a:r>
            <a:r>
              <a:rPr lang="ja-JP" altLang="en-US" sz="2800" dirty="0" smtClean="0">
                <a:latin typeface="Helvetica" charset="0"/>
                <a:ea typeface="ＭＳ ゴシック" charset="0"/>
                <a:cs typeface="ＭＳ ゴシック" charset="0"/>
              </a:rPr>
              <a:t>は「</a:t>
            </a:r>
            <a:r>
              <a:rPr lang="en-US" altLang="ja-JP" sz="2800" dirty="0" smtClean="0">
                <a:latin typeface="Helvetica" charset="0"/>
                <a:ea typeface="ＭＳ ゴシック" charset="0"/>
                <a:cs typeface="ＭＳ ゴシック" charset="0"/>
              </a:rPr>
              <a:t>CO</a:t>
            </a:r>
            <a:r>
              <a:rPr lang="en-US" altLang="ja-JP" sz="2800" baseline="-25000" dirty="0" smtClean="0">
                <a:latin typeface="Helvetica" charset="0"/>
                <a:ea typeface="ＭＳ ゴシック" charset="0"/>
                <a:cs typeface="ＭＳ ゴシック" charset="0"/>
              </a:rPr>
              <a:t>2</a:t>
            </a:r>
            <a:r>
              <a:rPr lang="ja-JP" altLang="en-US" sz="2800" dirty="0" smtClean="0">
                <a:latin typeface="Helvetica" charset="0"/>
                <a:ea typeface="ＭＳ ゴシック" charset="0"/>
                <a:cs typeface="ＭＳ ゴシック" charset="0"/>
              </a:rPr>
              <a:t>施肥」が</a:t>
            </a:r>
            <a:r>
              <a:rPr lang="ja-JP" altLang="en-US" sz="2800" dirty="0">
                <a:latin typeface="Helvetica" charset="0"/>
                <a:ea typeface="ＭＳ ゴシック" charset="0"/>
                <a:cs typeface="ＭＳ ゴシック" charset="0"/>
              </a:rPr>
              <a:t>古くから</a:t>
            </a:r>
            <a:r>
              <a:rPr lang="ja-JP" altLang="en-US" sz="2800" dirty="0" smtClean="0">
                <a:latin typeface="Helvetica" charset="0"/>
                <a:ea typeface="ＭＳ ゴシック" charset="0"/>
                <a:cs typeface="ＭＳ ゴシック" charset="0"/>
              </a:rPr>
              <a:t>用いられた。</a:t>
            </a:r>
            <a:endParaRPr lang="en-US" altLang="ja-JP" dirty="0">
              <a:latin typeface="Helvetica" charset="0"/>
              <a:ea typeface="ＭＳ ゴシック" charset="0"/>
              <a:cs typeface="ＭＳ ゴシック" charset="0"/>
            </a:endParaRPr>
          </a:p>
          <a:p>
            <a:endParaRPr lang="en-US" altLang="ja-JP" dirty="0">
              <a:latin typeface="Helvetica" charset="0"/>
              <a:ea typeface="ＭＳ ゴシック" charset="0"/>
              <a:cs typeface="ＭＳ ゴシック" charset="0"/>
            </a:endParaRPr>
          </a:p>
          <a:p>
            <a:r>
              <a:rPr lang="ja-JP" altLang="en-US" dirty="0">
                <a:latin typeface="Helvetica" charset="0"/>
                <a:ea typeface="ＭＳ ゴシック" charset="0"/>
                <a:cs typeface="ＭＳ ゴシック" charset="0"/>
              </a:rPr>
              <a:t>　　</a:t>
            </a:r>
            <a:endParaRPr lang="en-US" altLang="ja-JP" dirty="0">
              <a:latin typeface="Helvetica" charset="0"/>
              <a:ea typeface="ＭＳ ゴシック" charset="0"/>
              <a:cs typeface="ＭＳ ゴシック" charset="0"/>
            </a:endParaRPr>
          </a:p>
          <a:p>
            <a:r>
              <a:rPr lang="ja-JP" altLang="en-US" dirty="0">
                <a:latin typeface="Helvetica" charset="0"/>
                <a:ea typeface="ＭＳ ゴシック" charset="0"/>
                <a:cs typeface="ＭＳ ゴシック" charset="0"/>
              </a:rPr>
              <a:t>　　　　　</a:t>
            </a:r>
          </a:p>
        </p:txBody>
      </p:sp>
      <p:sp>
        <p:nvSpPr>
          <p:cNvPr id="4" name="テキスト ボックス 3"/>
          <p:cNvSpPr txBox="1"/>
          <p:nvPr/>
        </p:nvSpPr>
        <p:spPr>
          <a:xfrm>
            <a:off x="6012161" y="3284984"/>
            <a:ext cx="3116945" cy="2523768"/>
          </a:xfrm>
          <a:prstGeom prst="rect">
            <a:avLst/>
          </a:prstGeom>
          <a:solidFill>
            <a:schemeClr val="bg1"/>
          </a:solidFill>
        </p:spPr>
        <p:txBody>
          <a:bodyPr wrap="square" rtlCol="0">
            <a:spAutoFit/>
          </a:bodyPr>
          <a:lstStyle/>
          <a:p>
            <a:r>
              <a:rPr kumimoji="1" lang="ja-JP" altLang="en-US" sz="2800" dirty="0" smtClean="0"/>
              <a:t>葉の光合成速度の</a:t>
            </a:r>
            <a:r>
              <a:rPr lang="en-US" altLang="ja-JP" sz="2800" dirty="0" smtClean="0"/>
              <a:t>CO</a:t>
            </a:r>
            <a:r>
              <a:rPr lang="en-US" altLang="ja-JP" sz="2800" baseline="-25000" dirty="0" smtClean="0"/>
              <a:t>2</a:t>
            </a:r>
            <a:r>
              <a:rPr lang="ja-JP" altLang="en-US" sz="2800" dirty="0" smtClean="0"/>
              <a:t>濃度依存性：</a:t>
            </a:r>
            <a:r>
              <a:rPr lang="en-US" altLang="ja-JP" sz="2800" dirty="0" smtClean="0"/>
              <a:t>↓</a:t>
            </a:r>
            <a:r>
              <a:rPr lang="ja-JP" altLang="en-US" sz="2800" dirty="0" smtClean="0"/>
              <a:t>は栽培</a:t>
            </a:r>
            <a:r>
              <a:rPr lang="en-US" altLang="ja-JP" sz="2800" dirty="0" smtClean="0"/>
              <a:t>CO</a:t>
            </a:r>
            <a:r>
              <a:rPr lang="en-US" altLang="ja-JP" sz="2800" baseline="-25000" dirty="0" smtClean="0"/>
              <a:t>2</a:t>
            </a:r>
            <a:r>
              <a:rPr lang="ja-JP" altLang="en-US" sz="2800" dirty="0" smtClean="0"/>
              <a:t>濃度における光合成活性．</a:t>
            </a:r>
            <a:endParaRPr lang="en-US" altLang="ja-JP" sz="2800" dirty="0" smtClean="0"/>
          </a:p>
          <a:p>
            <a:r>
              <a:rPr lang="en-US" altLang="ja-JP" sz="2800" dirty="0" smtClean="0"/>
              <a:t>Sage </a:t>
            </a:r>
            <a:r>
              <a:rPr lang="en-US" altLang="ja-JP" sz="2800" i="1" dirty="0" smtClean="0"/>
              <a:t>et al. </a:t>
            </a:r>
            <a:r>
              <a:rPr lang="en-US" altLang="ja-JP" sz="2800" dirty="0" smtClean="0"/>
              <a:t>1989</a:t>
            </a:r>
          </a:p>
          <a:p>
            <a:endParaRPr kumimoji="1" lang="en-US" altLang="ja-JP" dirty="0"/>
          </a:p>
        </p:txBody>
      </p:sp>
      <p:sp>
        <p:nvSpPr>
          <p:cNvPr id="5" name="フリーフォーム 4"/>
          <p:cNvSpPr/>
          <p:nvPr/>
        </p:nvSpPr>
        <p:spPr>
          <a:xfrm>
            <a:off x="7213595" y="2978151"/>
            <a:ext cx="1268591" cy="368300"/>
          </a:xfrm>
          <a:custGeom>
            <a:avLst/>
            <a:gdLst>
              <a:gd name="connsiteX0" fmla="*/ 12706 w 1268591"/>
              <a:gd name="connsiteY0" fmla="*/ 0 h 368300"/>
              <a:gd name="connsiteX1" fmla="*/ 12706 w 1268591"/>
              <a:gd name="connsiteY1" fmla="*/ 0 h 368300"/>
              <a:gd name="connsiteX2" fmla="*/ 6356 w 1268591"/>
              <a:gd name="connsiteY2" fmla="*/ 57150 h 368300"/>
              <a:gd name="connsiteX3" fmla="*/ 6 w 1268591"/>
              <a:gd name="connsiteY3" fmla="*/ 76200 h 368300"/>
              <a:gd name="connsiteX4" fmla="*/ 12706 w 1268591"/>
              <a:gd name="connsiteY4" fmla="*/ 177800 h 368300"/>
              <a:gd name="connsiteX5" fmla="*/ 38106 w 1268591"/>
              <a:gd name="connsiteY5" fmla="*/ 215900 h 368300"/>
              <a:gd name="connsiteX6" fmla="*/ 50806 w 1268591"/>
              <a:gd name="connsiteY6" fmla="*/ 234950 h 368300"/>
              <a:gd name="connsiteX7" fmla="*/ 82556 w 1268591"/>
              <a:gd name="connsiteY7" fmla="*/ 247650 h 368300"/>
              <a:gd name="connsiteX8" fmla="*/ 107956 w 1268591"/>
              <a:gd name="connsiteY8" fmla="*/ 260350 h 368300"/>
              <a:gd name="connsiteX9" fmla="*/ 127006 w 1268591"/>
              <a:gd name="connsiteY9" fmla="*/ 266700 h 368300"/>
              <a:gd name="connsiteX10" fmla="*/ 152406 w 1268591"/>
              <a:gd name="connsiteY10" fmla="*/ 279400 h 368300"/>
              <a:gd name="connsiteX11" fmla="*/ 177806 w 1268591"/>
              <a:gd name="connsiteY11" fmla="*/ 298450 h 368300"/>
              <a:gd name="connsiteX12" fmla="*/ 228606 w 1268591"/>
              <a:gd name="connsiteY12" fmla="*/ 311150 h 368300"/>
              <a:gd name="connsiteX13" fmla="*/ 361956 w 1268591"/>
              <a:gd name="connsiteY13" fmla="*/ 336550 h 368300"/>
              <a:gd name="connsiteX14" fmla="*/ 533406 w 1268591"/>
              <a:gd name="connsiteY14" fmla="*/ 355600 h 368300"/>
              <a:gd name="connsiteX15" fmla="*/ 844556 w 1268591"/>
              <a:gd name="connsiteY15" fmla="*/ 361950 h 368300"/>
              <a:gd name="connsiteX16" fmla="*/ 1022356 w 1268591"/>
              <a:gd name="connsiteY16" fmla="*/ 368300 h 368300"/>
              <a:gd name="connsiteX17" fmla="*/ 1130306 w 1268591"/>
              <a:gd name="connsiteY17" fmla="*/ 361950 h 368300"/>
              <a:gd name="connsiteX18" fmla="*/ 1168406 w 1268591"/>
              <a:gd name="connsiteY18" fmla="*/ 349250 h 368300"/>
              <a:gd name="connsiteX19" fmla="*/ 1212856 w 1268591"/>
              <a:gd name="connsiteY19" fmla="*/ 342900 h 368300"/>
              <a:gd name="connsiteX20" fmla="*/ 1257306 w 1268591"/>
              <a:gd name="connsiteY20" fmla="*/ 273050 h 368300"/>
              <a:gd name="connsiteX21" fmla="*/ 1263656 w 1268591"/>
              <a:gd name="connsiteY21" fmla="*/ 247650 h 368300"/>
              <a:gd name="connsiteX22" fmla="*/ 1238256 w 1268591"/>
              <a:gd name="connsiteY22" fmla="*/ 95250 h 368300"/>
              <a:gd name="connsiteX23" fmla="*/ 1219206 w 1268591"/>
              <a:gd name="connsiteY23" fmla="*/ 88900 h 368300"/>
              <a:gd name="connsiteX24" fmla="*/ 1200156 w 1268591"/>
              <a:gd name="connsiteY24" fmla="*/ 69850 h 368300"/>
              <a:gd name="connsiteX25" fmla="*/ 1149356 w 1268591"/>
              <a:gd name="connsiteY25" fmla="*/ 57150 h 368300"/>
              <a:gd name="connsiteX26" fmla="*/ 1123956 w 1268591"/>
              <a:gd name="connsiteY26" fmla="*/ 50800 h 368300"/>
              <a:gd name="connsiteX27" fmla="*/ 1003306 w 1268591"/>
              <a:gd name="connsiteY27" fmla="*/ 38100 h 368300"/>
              <a:gd name="connsiteX28" fmla="*/ 806456 w 1268591"/>
              <a:gd name="connsiteY28" fmla="*/ 25400 h 368300"/>
              <a:gd name="connsiteX29" fmla="*/ 241306 w 1268591"/>
              <a:gd name="connsiteY29" fmla="*/ 12700 h 368300"/>
              <a:gd name="connsiteX30" fmla="*/ 12706 w 1268591"/>
              <a:gd name="connsiteY30" fmla="*/ 0 h 36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68591" h="368300">
                <a:moveTo>
                  <a:pt x="12706" y="0"/>
                </a:moveTo>
                <a:lnTo>
                  <a:pt x="12706" y="0"/>
                </a:lnTo>
                <a:cubicBezTo>
                  <a:pt x="10589" y="19050"/>
                  <a:pt x="9507" y="38244"/>
                  <a:pt x="6356" y="57150"/>
                </a:cubicBezTo>
                <a:cubicBezTo>
                  <a:pt x="5256" y="63752"/>
                  <a:pt x="6" y="69507"/>
                  <a:pt x="6" y="76200"/>
                </a:cubicBezTo>
                <a:cubicBezTo>
                  <a:pt x="6" y="78472"/>
                  <a:pt x="-707" y="153657"/>
                  <a:pt x="12706" y="177800"/>
                </a:cubicBezTo>
                <a:cubicBezTo>
                  <a:pt x="20119" y="191143"/>
                  <a:pt x="29639" y="203200"/>
                  <a:pt x="38106" y="215900"/>
                </a:cubicBezTo>
                <a:cubicBezTo>
                  <a:pt x="42339" y="222250"/>
                  <a:pt x="43720" y="232116"/>
                  <a:pt x="50806" y="234950"/>
                </a:cubicBezTo>
                <a:cubicBezTo>
                  <a:pt x="61389" y="239183"/>
                  <a:pt x="72140" y="243021"/>
                  <a:pt x="82556" y="247650"/>
                </a:cubicBezTo>
                <a:cubicBezTo>
                  <a:pt x="91206" y="251495"/>
                  <a:pt x="99255" y="256621"/>
                  <a:pt x="107956" y="260350"/>
                </a:cubicBezTo>
                <a:cubicBezTo>
                  <a:pt x="114108" y="262987"/>
                  <a:pt x="120854" y="264063"/>
                  <a:pt x="127006" y="266700"/>
                </a:cubicBezTo>
                <a:cubicBezTo>
                  <a:pt x="135707" y="270429"/>
                  <a:pt x="144379" y="274383"/>
                  <a:pt x="152406" y="279400"/>
                </a:cubicBezTo>
                <a:cubicBezTo>
                  <a:pt x="161381" y="285009"/>
                  <a:pt x="168037" y="294379"/>
                  <a:pt x="177806" y="298450"/>
                </a:cubicBezTo>
                <a:cubicBezTo>
                  <a:pt x="193918" y="305163"/>
                  <a:pt x="211861" y="306225"/>
                  <a:pt x="228606" y="311150"/>
                </a:cubicBezTo>
                <a:cubicBezTo>
                  <a:pt x="325067" y="339521"/>
                  <a:pt x="246539" y="326932"/>
                  <a:pt x="361956" y="336550"/>
                </a:cubicBezTo>
                <a:cubicBezTo>
                  <a:pt x="445526" y="357443"/>
                  <a:pt x="409860" y="351966"/>
                  <a:pt x="533406" y="355600"/>
                </a:cubicBezTo>
                <a:lnTo>
                  <a:pt x="844556" y="361950"/>
                </a:lnTo>
                <a:lnTo>
                  <a:pt x="1022356" y="368300"/>
                </a:lnTo>
                <a:cubicBezTo>
                  <a:pt x="1058339" y="366183"/>
                  <a:pt x="1094563" y="366612"/>
                  <a:pt x="1130306" y="361950"/>
                </a:cubicBezTo>
                <a:cubicBezTo>
                  <a:pt x="1143581" y="360219"/>
                  <a:pt x="1155362" y="352260"/>
                  <a:pt x="1168406" y="349250"/>
                </a:cubicBezTo>
                <a:cubicBezTo>
                  <a:pt x="1182990" y="345885"/>
                  <a:pt x="1198039" y="345017"/>
                  <a:pt x="1212856" y="342900"/>
                </a:cubicBezTo>
                <a:cubicBezTo>
                  <a:pt x="1229263" y="321023"/>
                  <a:pt x="1247555" y="299052"/>
                  <a:pt x="1257306" y="273050"/>
                </a:cubicBezTo>
                <a:cubicBezTo>
                  <a:pt x="1260370" y="264878"/>
                  <a:pt x="1261539" y="256117"/>
                  <a:pt x="1263656" y="247650"/>
                </a:cubicBezTo>
                <a:cubicBezTo>
                  <a:pt x="1260983" y="191508"/>
                  <a:pt x="1287944" y="128376"/>
                  <a:pt x="1238256" y="95250"/>
                </a:cubicBezTo>
                <a:cubicBezTo>
                  <a:pt x="1232687" y="91537"/>
                  <a:pt x="1225556" y="91017"/>
                  <a:pt x="1219206" y="88900"/>
                </a:cubicBezTo>
                <a:cubicBezTo>
                  <a:pt x="1212856" y="82550"/>
                  <a:pt x="1208331" y="73566"/>
                  <a:pt x="1200156" y="69850"/>
                </a:cubicBezTo>
                <a:cubicBezTo>
                  <a:pt x="1184266" y="62627"/>
                  <a:pt x="1166289" y="61383"/>
                  <a:pt x="1149356" y="57150"/>
                </a:cubicBezTo>
                <a:cubicBezTo>
                  <a:pt x="1140889" y="55033"/>
                  <a:pt x="1132596" y="52034"/>
                  <a:pt x="1123956" y="50800"/>
                </a:cubicBezTo>
                <a:cubicBezTo>
                  <a:pt x="1040898" y="38935"/>
                  <a:pt x="1117200" y="48947"/>
                  <a:pt x="1003306" y="38100"/>
                </a:cubicBezTo>
                <a:cubicBezTo>
                  <a:pt x="856955" y="24162"/>
                  <a:pt x="1069567" y="38556"/>
                  <a:pt x="806456" y="25400"/>
                </a:cubicBezTo>
                <a:cubicBezTo>
                  <a:pt x="520434" y="11099"/>
                  <a:pt x="815607" y="18067"/>
                  <a:pt x="241306" y="12700"/>
                </a:cubicBezTo>
                <a:lnTo>
                  <a:pt x="12706"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スライド番号プレースホルダー 5"/>
          <p:cNvSpPr>
            <a:spLocks noGrp="1"/>
          </p:cNvSpPr>
          <p:nvPr>
            <p:ph type="sldNum" sz="quarter" idx="12"/>
          </p:nvPr>
        </p:nvSpPr>
        <p:spPr/>
        <p:txBody>
          <a:bodyPr/>
          <a:lstStyle/>
          <a:p>
            <a:fld id="{6D1E64DD-92B9-F448-B6E8-A88F57F5318E}" type="slidenum">
              <a:rPr kumimoji="1" lang="ja-JP" altLang="en-US" smtClean="0"/>
              <a:t>20</a:t>
            </a:fld>
            <a:endParaRPr kumimoji="1" lang="ja-JP" altLang="en-US"/>
          </a:p>
        </p:txBody>
      </p:sp>
    </p:spTree>
    <p:extLst>
      <p:ext uri="{BB962C8B-B14F-4D97-AF65-F5344CB8AC3E}">
        <p14:creationId xmlns:p14="http://schemas.microsoft.com/office/powerpoint/2010/main" val="337270225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4" name="グループ化 2053"/>
          <p:cNvGrpSpPr/>
          <p:nvPr/>
        </p:nvGrpSpPr>
        <p:grpSpPr>
          <a:xfrm>
            <a:off x="255262" y="1661026"/>
            <a:ext cx="8687543" cy="1734876"/>
            <a:chOff x="255262" y="1661026"/>
            <a:chExt cx="8687542" cy="1734875"/>
          </a:xfrm>
        </p:grpSpPr>
        <p:grpSp>
          <p:nvGrpSpPr>
            <p:cNvPr id="348" name="グループ化 347"/>
            <p:cNvGrpSpPr>
              <a:grpSpLocks noChangeAspect="1"/>
            </p:cNvGrpSpPr>
            <p:nvPr/>
          </p:nvGrpSpPr>
          <p:grpSpPr>
            <a:xfrm>
              <a:off x="3388598" y="1661026"/>
              <a:ext cx="1255410" cy="1230707"/>
              <a:chOff x="2787509" y="1661026"/>
              <a:chExt cx="1569263" cy="1538382"/>
            </a:xfrm>
          </p:grpSpPr>
          <p:sp>
            <p:nvSpPr>
              <p:cNvPr id="344" name="円/楕円 343"/>
              <p:cNvSpPr/>
              <p:nvPr/>
            </p:nvSpPr>
            <p:spPr>
              <a:xfrm>
                <a:off x="3482817" y="2731386"/>
                <a:ext cx="49095" cy="468022"/>
              </a:xfrm>
              <a:prstGeom prst="ellipse">
                <a:avLst/>
              </a:prstGeom>
              <a:gradFill flip="none" rotWithShape="1">
                <a:gsLst>
                  <a:gs pos="0">
                    <a:schemeClr val="bg1">
                      <a:lumMod val="75000"/>
                    </a:schemeClr>
                  </a:gs>
                  <a:gs pos="13000">
                    <a:schemeClr val="bg1">
                      <a:lumMod val="85000"/>
                    </a:schemeClr>
                  </a:gs>
                  <a:gs pos="28000">
                    <a:schemeClr val="bg1">
                      <a:lumMod val="75000"/>
                    </a:schemeClr>
                  </a:gs>
                  <a:gs pos="42999">
                    <a:schemeClr val="bg1">
                      <a:lumMod val="95000"/>
                    </a:schemeClr>
                  </a:gs>
                  <a:gs pos="58000">
                    <a:schemeClr val="bg1">
                      <a:lumMod val="75000"/>
                    </a:schemeClr>
                  </a:gs>
                  <a:gs pos="72000">
                    <a:schemeClr val="bg1">
                      <a:lumMod val="85000"/>
                    </a:schemeClr>
                  </a:gs>
                  <a:gs pos="87000">
                    <a:schemeClr val="bg1">
                      <a:lumMod val="7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4000"/>
              </a:p>
            </p:txBody>
          </p:sp>
          <p:grpSp>
            <p:nvGrpSpPr>
              <p:cNvPr id="2" name="図形グループ 321"/>
              <p:cNvGrpSpPr/>
              <p:nvPr/>
            </p:nvGrpSpPr>
            <p:grpSpPr>
              <a:xfrm>
                <a:off x="2787509" y="1661026"/>
                <a:ext cx="1569263" cy="1111079"/>
                <a:chOff x="-2165235" y="3000613"/>
                <a:chExt cx="3807104" cy="2695530"/>
              </a:xfrm>
            </p:grpSpPr>
            <p:sp>
              <p:nvSpPr>
                <p:cNvPr id="3" name="涙形 2"/>
                <p:cNvSpPr>
                  <a:spLocks noChangeAspect="1"/>
                </p:cNvSpPr>
                <p:nvPr/>
              </p:nvSpPr>
              <p:spPr>
                <a:xfrm rot="18900000">
                  <a:off x="-782325" y="4994746"/>
                  <a:ext cx="701397" cy="701397"/>
                </a:xfrm>
                <a:prstGeom prst="teardrop">
                  <a:avLst/>
                </a:prstGeom>
                <a:solidFill>
                  <a:srgbClr val="C32D2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4" name="図形グループ 323"/>
                <p:cNvGrpSpPr/>
                <p:nvPr/>
              </p:nvGrpSpPr>
              <p:grpSpPr>
                <a:xfrm rot="2029545">
                  <a:off x="-303021" y="4323862"/>
                  <a:ext cx="1498103" cy="869945"/>
                  <a:chOff x="5627203" y="4230644"/>
                  <a:chExt cx="3778268" cy="2440719"/>
                </a:xfrm>
                <a:solidFill>
                  <a:srgbClr val="336633"/>
                </a:solidFill>
              </p:grpSpPr>
              <p:grpSp>
                <p:nvGrpSpPr>
                  <p:cNvPr id="58" name="図形グループ 377"/>
                  <p:cNvGrpSpPr/>
                  <p:nvPr/>
                </p:nvGrpSpPr>
                <p:grpSpPr>
                  <a:xfrm rot="19578845">
                    <a:off x="5627203" y="4230644"/>
                    <a:ext cx="3778268" cy="2440719"/>
                    <a:chOff x="1679135" y="4568303"/>
                    <a:chExt cx="3808686" cy="2042605"/>
                  </a:xfrm>
                  <a:grpFill/>
                </p:grpSpPr>
                <p:sp>
                  <p:nvSpPr>
                    <p:cNvPr id="61" name="フリーフォーム 60"/>
                    <p:cNvSpPr/>
                    <p:nvPr/>
                  </p:nvSpPr>
                  <p:spPr>
                    <a:xfrm rot="352998">
                      <a:off x="3205388" y="4786108"/>
                      <a:ext cx="2282433" cy="1091034"/>
                    </a:xfrm>
                    <a:custGeom>
                      <a:avLst/>
                      <a:gdLst>
                        <a:gd name="connsiteX0" fmla="*/ 0 w 2598615"/>
                        <a:gd name="connsiteY0" fmla="*/ 605693 h 1543539"/>
                        <a:gd name="connsiteX1" fmla="*/ 78153 w 2598615"/>
                        <a:gd name="connsiteY1" fmla="*/ 390770 h 1543539"/>
                        <a:gd name="connsiteX2" fmla="*/ 195384 w 2598615"/>
                        <a:gd name="connsiteY2" fmla="*/ 254000 h 1543539"/>
                        <a:gd name="connsiteX3" fmla="*/ 195384 w 2598615"/>
                        <a:gd name="connsiteY3" fmla="*/ 254000 h 1543539"/>
                        <a:gd name="connsiteX4" fmla="*/ 390769 w 2598615"/>
                        <a:gd name="connsiteY4" fmla="*/ 78154 h 1543539"/>
                        <a:gd name="connsiteX5" fmla="*/ 390769 w 2598615"/>
                        <a:gd name="connsiteY5" fmla="*/ 78154 h 1543539"/>
                        <a:gd name="connsiteX6" fmla="*/ 390769 w 2598615"/>
                        <a:gd name="connsiteY6" fmla="*/ 78154 h 1543539"/>
                        <a:gd name="connsiteX7" fmla="*/ 742461 w 2598615"/>
                        <a:gd name="connsiteY7" fmla="*/ 0 h 1543539"/>
                        <a:gd name="connsiteX8" fmla="*/ 742461 w 2598615"/>
                        <a:gd name="connsiteY8" fmla="*/ 0 h 1543539"/>
                        <a:gd name="connsiteX9" fmla="*/ 1172307 w 2598615"/>
                        <a:gd name="connsiteY9" fmla="*/ 0 h 1543539"/>
                        <a:gd name="connsiteX10" fmla="*/ 1387230 w 2598615"/>
                        <a:gd name="connsiteY10" fmla="*/ 19539 h 1543539"/>
                        <a:gd name="connsiteX11" fmla="*/ 1582615 w 2598615"/>
                        <a:gd name="connsiteY11" fmla="*/ 58616 h 1543539"/>
                        <a:gd name="connsiteX12" fmla="*/ 1817077 w 2598615"/>
                        <a:gd name="connsiteY12" fmla="*/ 156308 h 1543539"/>
                        <a:gd name="connsiteX13" fmla="*/ 2012461 w 2598615"/>
                        <a:gd name="connsiteY13" fmla="*/ 234462 h 1543539"/>
                        <a:gd name="connsiteX14" fmla="*/ 2012461 w 2598615"/>
                        <a:gd name="connsiteY14" fmla="*/ 234462 h 1543539"/>
                        <a:gd name="connsiteX15" fmla="*/ 2286000 w 2598615"/>
                        <a:gd name="connsiteY15" fmla="*/ 390770 h 1543539"/>
                        <a:gd name="connsiteX16" fmla="*/ 2286000 w 2598615"/>
                        <a:gd name="connsiteY16" fmla="*/ 390770 h 1543539"/>
                        <a:gd name="connsiteX17" fmla="*/ 2442307 w 2598615"/>
                        <a:gd name="connsiteY17" fmla="*/ 566616 h 1543539"/>
                        <a:gd name="connsiteX18" fmla="*/ 2540000 w 2598615"/>
                        <a:gd name="connsiteY18" fmla="*/ 703385 h 1543539"/>
                        <a:gd name="connsiteX19" fmla="*/ 2579077 w 2598615"/>
                        <a:gd name="connsiteY19" fmla="*/ 840154 h 1543539"/>
                        <a:gd name="connsiteX20" fmla="*/ 2579077 w 2598615"/>
                        <a:gd name="connsiteY20" fmla="*/ 840154 h 1543539"/>
                        <a:gd name="connsiteX21" fmla="*/ 2598615 w 2598615"/>
                        <a:gd name="connsiteY21" fmla="*/ 1035539 h 1543539"/>
                        <a:gd name="connsiteX22" fmla="*/ 2579077 w 2598615"/>
                        <a:gd name="connsiteY22" fmla="*/ 1113693 h 1543539"/>
                        <a:gd name="connsiteX23" fmla="*/ 2579077 w 2598615"/>
                        <a:gd name="connsiteY23" fmla="*/ 1113693 h 1543539"/>
                        <a:gd name="connsiteX24" fmla="*/ 2579077 w 2598615"/>
                        <a:gd name="connsiteY24" fmla="*/ 1113693 h 1543539"/>
                        <a:gd name="connsiteX25" fmla="*/ 2500923 w 2598615"/>
                        <a:gd name="connsiteY25" fmla="*/ 1270000 h 1543539"/>
                        <a:gd name="connsiteX26" fmla="*/ 2325077 w 2598615"/>
                        <a:gd name="connsiteY26" fmla="*/ 1426308 h 1543539"/>
                        <a:gd name="connsiteX27" fmla="*/ 2325077 w 2598615"/>
                        <a:gd name="connsiteY27" fmla="*/ 1426308 h 1543539"/>
                        <a:gd name="connsiteX28" fmla="*/ 1973384 w 2598615"/>
                        <a:gd name="connsiteY28" fmla="*/ 1524000 h 1543539"/>
                        <a:gd name="connsiteX29" fmla="*/ 1778000 w 2598615"/>
                        <a:gd name="connsiteY29" fmla="*/ 1524000 h 1543539"/>
                        <a:gd name="connsiteX30" fmla="*/ 1465384 w 2598615"/>
                        <a:gd name="connsiteY30" fmla="*/ 1543539 h 1543539"/>
                        <a:gd name="connsiteX31" fmla="*/ 1270000 w 2598615"/>
                        <a:gd name="connsiteY31" fmla="*/ 1504462 h 1543539"/>
                        <a:gd name="connsiteX32" fmla="*/ 1016000 w 2598615"/>
                        <a:gd name="connsiteY32" fmla="*/ 1465385 h 1543539"/>
                        <a:gd name="connsiteX33" fmla="*/ 742461 w 2598615"/>
                        <a:gd name="connsiteY33" fmla="*/ 1387231 h 1543539"/>
                        <a:gd name="connsiteX34" fmla="*/ 566615 w 2598615"/>
                        <a:gd name="connsiteY34" fmla="*/ 1289539 h 1543539"/>
                        <a:gd name="connsiteX35" fmla="*/ 390769 w 2598615"/>
                        <a:gd name="connsiteY35" fmla="*/ 1191847 h 1543539"/>
                        <a:gd name="connsiteX36" fmla="*/ 214923 w 2598615"/>
                        <a:gd name="connsiteY36" fmla="*/ 1074616 h 1543539"/>
                        <a:gd name="connsiteX37" fmla="*/ 97692 w 2598615"/>
                        <a:gd name="connsiteY37" fmla="*/ 879231 h 1543539"/>
                        <a:gd name="connsiteX38" fmla="*/ 97692 w 2598615"/>
                        <a:gd name="connsiteY38" fmla="*/ 879231 h 1543539"/>
                        <a:gd name="connsiteX39" fmla="*/ 0 w 2598615"/>
                        <a:gd name="connsiteY39" fmla="*/ 605693 h 1543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598615" h="1543539">
                          <a:moveTo>
                            <a:pt x="0" y="605693"/>
                          </a:moveTo>
                          <a:lnTo>
                            <a:pt x="78153" y="390770"/>
                          </a:lnTo>
                          <a:lnTo>
                            <a:pt x="195384" y="254000"/>
                          </a:lnTo>
                          <a:lnTo>
                            <a:pt x="195384" y="254000"/>
                          </a:lnTo>
                          <a:lnTo>
                            <a:pt x="390769" y="78154"/>
                          </a:lnTo>
                          <a:lnTo>
                            <a:pt x="390769" y="78154"/>
                          </a:lnTo>
                          <a:lnTo>
                            <a:pt x="390769" y="78154"/>
                          </a:lnTo>
                          <a:lnTo>
                            <a:pt x="742461" y="0"/>
                          </a:lnTo>
                          <a:lnTo>
                            <a:pt x="742461" y="0"/>
                          </a:lnTo>
                          <a:lnTo>
                            <a:pt x="1172307" y="0"/>
                          </a:lnTo>
                          <a:lnTo>
                            <a:pt x="1387230" y="19539"/>
                          </a:lnTo>
                          <a:lnTo>
                            <a:pt x="1582615" y="58616"/>
                          </a:lnTo>
                          <a:lnTo>
                            <a:pt x="1817077" y="156308"/>
                          </a:lnTo>
                          <a:lnTo>
                            <a:pt x="2012461" y="234462"/>
                          </a:lnTo>
                          <a:lnTo>
                            <a:pt x="2012461" y="234462"/>
                          </a:lnTo>
                          <a:lnTo>
                            <a:pt x="2286000" y="390770"/>
                          </a:lnTo>
                          <a:lnTo>
                            <a:pt x="2286000" y="390770"/>
                          </a:lnTo>
                          <a:lnTo>
                            <a:pt x="2442307" y="566616"/>
                          </a:lnTo>
                          <a:lnTo>
                            <a:pt x="2540000" y="703385"/>
                          </a:lnTo>
                          <a:lnTo>
                            <a:pt x="2579077" y="840154"/>
                          </a:lnTo>
                          <a:lnTo>
                            <a:pt x="2579077" y="840154"/>
                          </a:lnTo>
                          <a:lnTo>
                            <a:pt x="2598615" y="1035539"/>
                          </a:lnTo>
                          <a:lnTo>
                            <a:pt x="2579077" y="1113693"/>
                          </a:lnTo>
                          <a:lnTo>
                            <a:pt x="2579077" y="1113693"/>
                          </a:lnTo>
                          <a:lnTo>
                            <a:pt x="2579077" y="1113693"/>
                          </a:lnTo>
                          <a:lnTo>
                            <a:pt x="2500923" y="1270000"/>
                          </a:lnTo>
                          <a:lnTo>
                            <a:pt x="2325077" y="1426308"/>
                          </a:lnTo>
                          <a:lnTo>
                            <a:pt x="2325077" y="1426308"/>
                          </a:lnTo>
                          <a:lnTo>
                            <a:pt x="1973384" y="1524000"/>
                          </a:lnTo>
                          <a:lnTo>
                            <a:pt x="1778000" y="1524000"/>
                          </a:lnTo>
                          <a:lnTo>
                            <a:pt x="1465384" y="1543539"/>
                          </a:lnTo>
                          <a:lnTo>
                            <a:pt x="1270000" y="1504462"/>
                          </a:lnTo>
                          <a:lnTo>
                            <a:pt x="1016000" y="1465385"/>
                          </a:lnTo>
                          <a:lnTo>
                            <a:pt x="742461" y="1387231"/>
                          </a:lnTo>
                          <a:lnTo>
                            <a:pt x="566615" y="1289539"/>
                          </a:lnTo>
                          <a:lnTo>
                            <a:pt x="390769" y="1191847"/>
                          </a:lnTo>
                          <a:lnTo>
                            <a:pt x="214923" y="1074616"/>
                          </a:lnTo>
                          <a:lnTo>
                            <a:pt x="97692" y="879231"/>
                          </a:lnTo>
                          <a:lnTo>
                            <a:pt x="97692" y="879231"/>
                          </a:lnTo>
                          <a:lnTo>
                            <a:pt x="0" y="605693"/>
                          </a:lnTo>
                          <a:close/>
                        </a:path>
                      </a:pathLst>
                    </a:cu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2" name="フリーフォーム 61"/>
                    <p:cNvSpPr/>
                    <p:nvPr/>
                  </p:nvSpPr>
                  <p:spPr>
                    <a:xfrm rot="2002879">
                      <a:off x="1679135" y="4568303"/>
                      <a:ext cx="2514001" cy="2042605"/>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D0E4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sp>
                <p:nvSpPr>
                  <p:cNvPr id="59" name="フリーフォーム 58"/>
                  <p:cNvSpPr>
                    <a:spLocks noChangeAspect="1"/>
                  </p:cNvSpPr>
                  <p:nvPr/>
                </p:nvSpPr>
                <p:spPr>
                  <a:xfrm rot="19578467">
                    <a:off x="6732010" y="4882147"/>
                    <a:ext cx="253021" cy="431993"/>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0" name="フリーフォーム 59"/>
                  <p:cNvSpPr>
                    <a:spLocks noChangeAspect="1"/>
                  </p:cNvSpPr>
                  <p:nvPr/>
                </p:nvSpPr>
                <p:spPr>
                  <a:xfrm rot="19138675" flipV="1">
                    <a:off x="7061577" y="5264093"/>
                    <a:ext cx="253023" cy="431994"/>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5" name="図形グループ 324"/>
                <p:cNvGrpSpPr/>
                <p:nvPr/>
              </p:nvGrpSpPr>
              <p:grpSpPr>
                <a:xfrm rot="752759">
                  <a:off x="-224457" y="3038125"/>
                  <a:ext cx="1866326" cy="1994775"/>
                  <a:chOff x="5623281" y="2728570"/>
                  <a:chExt cx="3389925" cy="3312923"/>
                </a:xfrm>
                <a:solidFill>
                  <a:srgbClr val="336633"/>
                </a:solidFill>
              </p:grpSpPr>
              <p:sp>
                <p:nvSpPr>
                  <p:cNvPr id="48" name="フリーフォーム 47"/>
                  <p:cNvSpPr>
                    <a:spLocks noChangeAspect="1"/>
                  </p:cNvSpPr>
                  <p:nvPr/>
                </p:nvSpPr>
                <p:spPr>
                  <a:xfrm rot="18403012">
                    <a:off x="5799689" y="4646280"/>
                    <a:ext cx="314889" cy="537614"/>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9" name="フリーフォーム 48"/>
                  <p:cNvSpPr>
                    <a:spLocks noChangeAspect="1"/>
                  </p:cNvSpPr>
                  <p:nvPr/>
                </p:nvSpPr>
                <p:spPr>
                  <a:xfrm rot="19509357" flipV="1">
                    <a:off x="6197418" y="5144980"/>
                    <a:ext cx="295196"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0" name="フリーフォーム 49"/>
                  <p:cNvSpPr>
                    <a:spLocks noChangeAspect="1"/>
                  </p:cNvSpPr>
                  <p:nvPr/>
                </p:nvSpPr>
                <p:spPr>
                  <a:xfrm rot="19286056">
                    <a:off x="5945632" y="4201556"/>
                    <a:ext cx="404002" cy="6556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1" name="フリーフォーム 50"/>
                  <p:cNvSpPr>
                    <a:spLocks noChangeAspect="1"/>
                  </p:cNvSpPr>
                  <p:nvPr/>
                </p:nvSpPr>
                <p:spPr>
                  <a:xfrm rot="18686514" flipV="1">
                    <a:off x="6436783" y="4775144"/>
                    <a:ext cx="388590" cy="706112"/>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2" name="フリーフォーム 51"/>
                  <p:cNvSpPr>
                    <a:spLocks noChangeAspect="1"/>
                  </p:cNvSpPr>
                  <p:nvPr/>
                </p:nvSpPr>
                <p:spPr>
                  <a:xfrm rot="19517538">
                    <a:off x="6163273" y="3698327"/>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3" name="フリーフォーム 52"/>
                  <p:cNvSpPr>
                    <a:spLocks noChangeAspect="1"/>
                  </p:cNvSpPr>
                  <p:nvPr/>
                </p:nvSpPr>
                <p:spPr>
                  <a:xfrm rot="18925860" flipV="1">
                    <a:off x="6669918" y="4440947"/>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4" name="フリーフォーム 53"/>
                  <p:cNvSpPr>
                    <a:spLocks noChangeAspect="1"/>
                  </p:cNvSpPr>
                  <p:nvPr/>
                </p:nvSpPr>
                <p:spPr>
                  <a:xfrm rot="19825827">
                    <a:off x="6446779" y="3256678"/>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5" name="フリーフォーム 54"/>
                  <p:cNvSpPr>
                    <a:spLocks noChangeAspect="1"/>
                  </p:cNvSpPr>
                  <p:nvPr/>
                </p:nvSpPr>
                <p:spPr>
                  <a:xfrm rot="18593335" flipV="1">
                    <a:off x="6968747" y="4106560"/>
                    <a:ext cx="548682" cy="92311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6" name="フリーフォーム 55"/>
                  <p:cNvSpPr/>
                  <p:nvPr/>
                </p:nvSpPr>
                <p:spPr>
                  <a:xfrm rot="21205550">
                    <a:off x="6890827" y="2728570"/>
                    <a:ext cx="2122379" cy="1822089"/>
                  </a:xfrm>
                  <a:custGeom>
                    <a:avLst/>
                    <a:gdLst>
                      <a:gd name="connsiteX0" fmla="*/ 332154 w 2168769"/>
                      <a:gd name="connsiteY0" fmla="*/ 1211385 h 2032000"/>
                      <a:gd name="connsiteX1" fmla="*/ 254000 w 2168769"/>
                      <a:gd name="connsiteY1" fmla="*/ 1191846 h 2032000"/>
                      <a:gd name="connsiteX2" fmla="*/ 254000 w 2168769"/>
                      <a:gd name="connsiteY2" fmla="*/ 1191846 h 2032000"/>
                      <a:gd name="connsiteX3" fmla="*/ 58615 w 2168769"/>
                      <a:gd name="connsiteY3" fmla="*/ 1016000 h 2032000"/>
                      <a:gd name="connsiteX4" fmla="*/ 58615 w 2168769"/>
                      <a:gd name="connsiteY4" fmla="*/ 1016000 h 2032000"/>
                      <a:gd name="connsiteX5" fmla="*/ 0 w 2168769"/>
                      <a:gd name="connsiteY5" fmla="*/ 840154 h 2032000"/>
                      <a:gd name="connsiteX6" fmla="*/ 0 w 2168769"/>
                      <a:gd name="connsiteY6" fmla="*/ 840154 h 2032000"/>
                      <a:gd name="connsiteX7" fmla="*/ 0 w 2168769"/>
                      <a:gd name="connsiteY7" fmla="*/ 644769 h 2032000"/>
                      <a:gd name="connsiteX8" fmla="*/ 0 w 2168769"/>
                      <a:gd name="connsiteY8" fmla="*/ 644769 h 2032000"/>
                      <a:gd name="connsiteX9" fmla="*/ 117231 w 2168769"/>
                      <a:gd name="connsiteY9" fmla="*/ 390769 h 2032000"/>
                      <a:gd name="connsiteX10" fmla="*/ 117231 w 2168769"/>
                      <a:gd name="connsiteY10" fmla="*/ 390769 h 2032000"/>
                      <a:gd name="connsiteX11" fmla="*/ 234462 w 2168769"/>
                      <a:gd name="connsiteY11" fmla="*/ 195385 h 2032000"/>
                      <a:gd name="connsiteX12" fmla="*/ 410308 w 2168769"/>
                      <a:gd name="connsiteY12" fmla="*/ 78154 h 2032000"/>
                      <a:gd name="connsiteX13" fmla="*/ 586154 w 2168769"/>
                      <a:gd name="connsiteY13" fmla="*/ 19539 h 2032000"/>
                      <a:gd name="connsiteX14" fmla="*/ 762000 w 2168769"/>
                      <a:gd name="connsiteY14" fmla="*/ 0 h 2032000"/>
                      <a:gd name="connsiteX15" fmla="*/ 762000 w 2168769"/>
                      <a:gd name="connsiteY15" fmla="*/ 0 h 2032000"/>
                      <a:gd name="connsiteX16" fmla="*/ 1074615 w 2168769"/>
                      <a:gd name="connsiteY16" fmla="*/ 0 h 2032000"/>
                      <a:gd name="connsiteX17" fmla="*/ 1387231 w 2168769"/>
                      <a:gd name="connsiteY17" fmla="*/ 58616 h 2032000"/>
                      <a:gd name="connsiteX18" fmla="*/ 1660769 w 2168769"/>
                      <a:gd name="connsiteY18" fmla="*/ 97692 h 2032000"/>
                      <a:gd name="connsiteX19" fmla="*/ 1914769 w 2168769"/>
                      <a:gd name="connsiteY19" fmla="*/ 175846 h 2032000"/>
                      <a:gd name="connsiteX20" fmla="*/ 2051538 w 2168769"/>
                      <a:gd name="connsiteY20" fmla="*/ 312616 h 2032000"/>
                      <a:gd name="connsiteX21" fmla="*/ 2051538 w 2168769"/>
                      <a:gd name="connsiteY21" fmla="*/ 312616 h 2032000"/>
                      <a:gd name="connsiteX22" fmla="*/ 2168769 w 2168769"/>
                      <a:gd name="connsiteY22" fmla="*/ 508000 h 2032000"/>
                      <a:gd name="connsiteX23" fmla="*/ 2168769 w 2168769"/>
                      <a:gd name="connsiteY23" fmla="*/ 508000 h 2032000"/>
                      <a:gd name="connsiteX24" fmla="*/ 2168769 w 2168769"/>
                      <a:gd name="connsiteY24" fmla="*/ 722923 h 2032000"/>
                      <a:gd name="connsiteX25" fmla="*/ 2071077 w 2168769"/>
                      <a:gd name="connsiteY25" fmla="*/ 1094154 h 2032000"/>
                      <a:gd name="connsiteX26" fmla="*/ 1973385 w 2168769"/>
                      <a:gd name="connsiteY26" fmla="*/ 1328616 h 2032000"/>
                      <a:gd name="connsiteX27" fmla="*/ 1817077 w 2168769"/>
                      <a:gd name="connsiteY27" fmla="*/ 1504462 h 2032000"/>
                      <a:gd name="connsiteX28" fmla="*/ 1817077 w 2168769"/>
                      <a:gd name="connsiteY28" fmla="*/ 1504462 h 2032000"/>
                      <a:gd name="connsiteX29" fmla="*/ 1660769 w 2168769"/>
                      <a:gd name="connsiteY29" fmla="*/ 1660769 h 2032000"/>
                      <a:gd name="connsiteX30" fmla="*/ 1524000 w 2168769"/>
                      <a:gd name="connsiteY30" fmla="*/ 1758462 h 2032000"/>
                      <a:gd name="connsiteX31" fmla="*/ 1289538 w 2168769"/>
                      <a:gd name="connsiteY31" fmla="*/ 1895231 h 2032000"/>
                      <a:gd name="connsiteX32" fmla="*/ 1113692 w 2168769"/>
                      <a:gd name="connsiteY32" fmla="*/ 1973385 h 2032000"/>
                      <a:gd name="connsiteX33" fmla="*/ 898769 w 2168769"/>
                      <a:gd name="connsiteY33" fmla="*/ 2032000 h 2032000"/>
                      <a:gd name="connsiteX34" fmla="*/ 683846 w 2168769"/>
                      <a:gd name="connsiteY34" fmla="*/ 1992923 h 2032000"/>
                      <a:gd name="connsiteX35" fmla="*/ 488462 w 2168769"/>
                      <a:gd name="connsiteY35" fmla="*/ 1836616 h 2032000"/>
                      <a:gd name="connsiteX36" fmla="*/ 488462 w 2168769"/>
                      <a:gd name="connsiteY36" fmla="*/ 1836616 h 2032000"/>
                      <a:gd name="connsiteX37" fmla="*/ 351692 w 2168769"/>
                      <a:gd name="connsiteY37" fmla="*/ 1602154 h 2032000"/>
                      <a:gd name="connsiteX38" fmla="*/ 293077 w 2168769"/>
                      <a:gd name="connsiteY38" fmla="*/ 1484923 h 2032000"/>
                      <a:gd name="connsiteX39" fmla="*/ 332154 w 2168769"/>
                      <a:gd name="connsiteY39" fmla="*/ 1270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68769" h="2032000">
                        <a:moveTo>
                          <a:pt x="332154" y="1211385"/>
                        </a:moveTo>
                        <a:lnTo>
                          <a:pt x="254000" y="1191846"/>
                        </a:lnTo>
                        <a:lnTo>
                          <a:pt x="254000" y="1191846"/>
                        </a:lnTo>
                        <a:lnTo>
                          <a:pt x="58615" y="1016000"/>
                        </a:lnTo>
                        <a:lnTo>
                          <a:pt x="58615" y="1016000"/>
                        </a:lnTo>
                        <a:lnTo>
                          <a:pt x="0" y="840154"/>
                        </a:lnTo>
                        <a:lnTo>
                          <a:pt x="0" y="840154"/>
                        </a:lnTo>
                        <a:lnTo>
                          <a:pt x="0" y="644769"/>
                        </a:lnTo>
                        <a:lnTo>
                          <a:pt x="0" y="644769"/>
                        </a:lnTo>
                        <a:lnTo>
                          <a:pt x="117231" y="390769"/>
                        </a:lnTo>
                        <a:lnTo>
                          <a:pt x="117231" y="390769"/>
                        </a:lnTo>
                        <a:lnTo>
                          <a:pt x="234462" y="195385"/>
                        </a:lnTo>
                        <a:lnTo>
                          <a:pt x="410308" y="78154"/>
                        </a:lnTo>
                        <a:lnTo>
                          <a:pt x="586154" y="19539"/>
                        </a:lnTo>
                        <a:lnTo>
                          <a:pt x="762000" y="0"/>
                        </a:lnTo>
                        <a:lnTo>
                          <a:pt x="762000" y="0"/>
                        </a:lnTo>
                        <a:lnTo>
                          <a:pt x="1074615" y="0"/>
                        </a:lnTo>
                        <a:lnTo>
                          <a:pt x="1387231" y="58616"/>
                        </a:lnTo>
                        <a:lnTo>
                          <a:pt x="1660769" y="97692"/>
                        </a:lnTo>
                        <a:lnTo>
                          <a:pt x="1914769" y="175846"/>
                        </a:lnTo>
                        <a:lnTo>
                          <a:pt x="2051538" y="312616"/>
                        </a:lnTo>
                        <a:lnTo>
                          <a:pt x="2051538" y="312616"/>
                        </a:lnTo>
                        <a:lnTo>
                          <a:pt x="2168769" y="508000"/>
                        </a:lnTo>
                        <a:lnTo>
                          <a:pt x="2168769" y="508000"/>
                        </a:lnTo>
                        <a:lnTo>
                          <a:pt x="2168769" y="722923"/>
                        </a:lnTo>
                        <a:lnTo>
                          <a:pt x="2071077" y="1094154"/>
                        </a:lnTo>
                        <a:lnTo>
                          <a:pt x="1973385" y="1328616"/>
                        </a:lnTo>
                        <a:lnTo>
                          <a:pt x="1817077" y="1504462"/>
                        </a:lnTo>
                        <a:lnTo>
                          <a:pt x="1817077" y="1504462"/>
                        </a:lnTo>
                        <a:lnTo>
                          <a:pt x="1660769" y="1660769"/>
                        </a:lnTo>
                        <a:lnTo>
                          <a:pt x="1524000" y="1758462"/>
                        </a:lnTo>
                        <a:lnTo>
                          <a:pt x="1289538" y="1895231"/>
                        </a:lnTo>
                        <a:lnTo>
                          <a:pt x="1113692" y="1973385"/>
                        </a:lnTo>
                        <a:lnTo>
                          <a:pt x="898769" y="2032000"/>
                        </a:lnTo>
                        <a:lnTo>
                          <a:pt x="683846" y="1992923"/>
                        </a:lnTo>
                        <a:lnTo>
                          <a:pt x="488462" y="1836616"/>
                        </a:lnTo>
                        <a:lnTo>
                          <a:pt x="488462" y="1836616"/>
                        </a:lnTo>
                        <a:lnTo>
                          <a:pt x="351692" y="1602154"/>
                        </a:lnTo>
                        <a:lnTo>
                          <a:pt x="293077" y="1484923"/>
                        </a:lnTo>
                        <a:lnTo>
                          <a:pt x="332154" y="1270000"/>
                        </a:lnTo>
                      </a:path>
                    </a:pathLst>
                  </a:custGeom>
                  <a:grpFill/>
                  <a:ln>
                    <a:no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57" name="フリーフォーム 56"/>
                  <p:cNvSpPr/>
                  <p:nvPr/>
                </p:nvSpPr>
                <p:spPr>
                  <a:xfrm>
                    <a:off x="5623281" y="3399685"/>
                    <a:ext cx="2602414" cy="2641808"/>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D0E4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6" name="図形グループ 325"/>
                <p:cNvGrpSpPr/>
                <p:nvPr/>
              </p:nvGrpSpPr>
              <p:grpSpPr>
                <a:xfrm rot="19985512" flipH="1">
                  <a:off x="-1967459" y="4243271"/>
                  <a:ext cx="1451029" cy="842608"/>
                  <a:chOff x="5627200" y="4230650"/>
                  <a:chExt cx="3778275" cy="2440719"/>
                </a:xfrm>
                <a:solidFill>
                  <a:srgbClr val="336633"/>
                </a:solidFill>
              </p:grpSpPr>
              <p:grpSp>
                <p:nvGrpSpPr>
                  <p:cNvPr id="43" name="図形グループ 362"/>
                  <p:cNvGrpSpPr/>
                  <p:nvPr/>
                </p:nvGrpSpPr>
                <p:grpSpPr>
                  <a:xfrm rot="19578845">
                    <a:off x="5627200" y="4230650"/>
                    <a:ext cx="3778275" cy="2440719"/>
                    <a:chOff x="1679128" y="4568308"/>
                    <a:chExt cx="3808693" cy="2042605"/>
                  </a:xfrm>
                  <a:grpFill/>
                </p:grpSpPr>
                <p:sp>
                  <p:nvSpPr>
                    <p:cNvPr id="46" name="フリーフォーム 45"/>
                    <p:cNvSpPr/>
                    <p:nvPr/>
                  </p:nvSpPr>
                  <p:spPr>
                    <a:xfrm rot="352998">
                      <a:off x="3205388" y="4786108"/>
                      <a:ext cx="2282433" cy="1091034"/>
                    </a:xfrm>
                    <a:custGeom>
                      <a:avLst/>
                      <a:gdLst>
                        <a:gd name="connsiteX0" fmla="*/ 0 w 2598615"/>
                        <a:gd name="connsiteY0" fmla="*/ 605693 h 1543539"/>
                        <a:gd name="connsiteX1" fmla="*/ 78153 w 2598615"/>
                        <a:gd name="connsiteY1" fmla="*/ 390770 h 1543539"/>
                        <a:gd name="connsiteX2" fmla="*/ 195384 w 2598615"/>
                        <a:gd name="connsiteY2" fmla="*/ 254000 h 1543539"/>
                        <a:gd name="connsiteX3" fmla="*/ 195384 w 2598615"/>
                        <a:gd name="connsiteY3" fmla="*/ 254000 h 1543539"/>
                        <a:gd name="connsiteX4" fmla="*/ 390769 w 2598615"/>
                        <a:gd name="connsiteY4" fmla="*/ 78154 h 1543539"/>
                        <a:gd name="connsiteX5" fmla="*/ 390769 w 2598615"/>
                        <a:gd name="connsiteY5" fmla="*/ 78154 h 1543539"/>
                        <a:gd name="connsiteX6" fmla="*/ 390769 w 2598615"/>
                        <a:gd name="connsiteY6" fmla="*/ 78154 h 1543539"/>
                        <a:gd name="connsiteX7" fmla="*/ 742461 w 2598615"/>
                        <a:gd name="connsiteY7" fmla="*/ 0 h 1543539"/>
                        <a:gd name="connsiteX8" fmla="*/ 742461 w 2598615"/>
                        <a:gd name="connsiteY8" fmla="*/ 0 h 1543539"/>
                        <a:gd name="connsiteX9" fmla="*/ 1172307 w 2598615"/>
                        <a:gd name="connsiteY9" fmla="*/ 0 h 1543539"/>
                        <a:gd name="connsiteX10" fmla="*/ 1387230 w 2598615"/>
                        <a:gd name="connsiteY10" fmla="*/ 19539 h 1543539"/>
                        <a:gd name="connsiteX11" fmla="*/ 1582615 w 2598615"/>
                        <a:gd name="connsiteY11" fmla="*/ 58616 h 1543539"/>
                        <a:gd name="connsiteX12" fmla="*/ 1817077 w 2598615"/>
                        <a:gd name="connsiteY12" fmla="*/ 156308 h 1543539"/>
                        <a:gd name="connsiteX13" fmla="*/ 2012461 w 2598615"/>
                        <a:gd name="connsiteY13" fmla="*/ 234462 h 1543539"/>
                        <a:gd name="connsiteX14" fmla="*/ 2012461 w 2598615"/>
                        <a:gd name="connsiteY14" fmla="*/ 234462 h 1543539"/>
                        <a:gd name="connsiteX15" fmla="*/ 2286000 w 2598615"/>
                        <a:gd name="connsiteY15" fmla="*/ 390770 h 1543539"/>
                        <a:gd name="connsiteX16" fmla="*/ 2286000 w 2598615"/>
                        <a:gd name="connsiteY16" fmla="*/ 390770 h 1543539"/>
                        <a:gd name="connsiteX17" fmla="*/ 2442307 w 2598615"/>
                        <a:gd name="connsiteY17" fmla="*/ 566616 h 1543539"/>
                        <a:gd name="connsiteX18" fmla="*/ 2540000 w 2598615"/>
                        <a:gd name="connsiteY18" fmla="*/ 703385 h 1543539"/>
                        <a:gd name="connsiteX19" fmla="*/ 2579077 w 2598615"/>
                        <a:gd name="connsiteY19" fmla="*/ 840154 h 1543539"/>
                        <a:gd name="connsiteX20" fmla="*/ 2579077 w 2598615"/>
                        <a:gd name="connsiteY20" fmla="*/ 840154 h 1543539"/>
                        <a:gd name="connsiteX21" fmla="*/ 2598615 w 2598615"/>
                        <a:gd name="connsiteY21" fmla="*/ 1035539 h 1543539"/>
                        <a:gd name="connsiteX22" fmla="*/ 2579077 w 2598615"/>
                        <a:gd name="connsiteY22" fmla="*/ 1113693 h 1543539"/>
                        <a:gd name="connsiteX23" fmla="*/ 2579077 w 2598615"/>
                        <a:gd name="connsiteY23" fmla="*/ 1113693 h 1543539"/>
                        <a:gd name="connsiteX24" fmla="*/ 2579077 w 2598615"/>
                        <a:gd name="connsiteY24" fmla="*/ 1113693 h 1543539"/>
                        <a:gd name="connsiteX25" fmla="*/ 2500923 w 2598615"/>
                        <a:gd name="connsiteY25" fmla="*/ 1270000 h 1543539"/>
                        <a:gd name="connsiteX26" fmla="*/ 2325077 w 2598615"/>
                        <a:gd name="connsiteY26" fmla="*/ 1426308 h 1543539"/>
                        <a:gd name="connsiteX27" fmla="*/ 2325077 w 2598615"/>
                        <a:gd name="connsiteY27" fmla="*/ 1426308 h 1543539"/>
                        <a:gd name="connsiteX28" fmla="*/ 1973384 w 2598615"/>
                        <a:gd name="connsiteY28" fmla="*/ 1524000 h 1543539"/>
                        <a:gd name="connsiteX29" fmla="*/ 1778000 w 2598615"/>
                        <a:gd name="connsiteY29" fmla="*/ 1524000 h 1543539"/>
                        <a:gd name="connsiteX30" fmla="*/ 1465384 w 2598615"/>
                        <a:gd name="connsiteY30" fmla="*/ 1543539 h 1543539"/>
                        <a:gd name="connsiteX31" fmla="*/ 1270000 w 2598615"/>
                        <a:gd name="connsiteY31" fmla="*/ 1504462 h 1543539"/>
                        <a:gd name="connsiteX32" fmla="*/ 1016000 w 2598615"/>
                        <a:gd name="connsiteY32" fmla="*/ 1465385 h 1543539"/>
                        <a:gd name="connsiteX33" fmla="*/ 742461 w 2598615"/>
                        <a:gd name="connsiteY33" fmla="*/ 1387231 h 1543539"/>
                        <a:gd name="connsiteX34" fmla="*/ 566615 w 2598615"/>
                        <a:gd name="connsiteY34" fmla="*/ 1289539 h 1543539"/>
                        <a:gd name="connsiteX35" fmla="*/ 390769 w 2598615"/>
                        <a:gd name="connsiteY35" fmla="*/ 1191847 h 1543539"/>
                        <a:gd name="connsiteX36" fmla="*/ 214923 w 2598615"/>
                        <a:gd name="connsiteY36" fmla="*/ 1074616 h 1543539"/>
                        <a:gd name="connsiteX37" fmla="*/ 97692 w 2598615"/>
                        <a:gd name="connsiteY37" fmla="*/ 879231 h 1543539"/>
                        <a:gd name="connsiteX38" fmla="*/ 97692 w 2598615"/>
                        <a:gd name="connsiteY38" fmla="*/ 879231 h 1543539"/>
                        <a:gd name="connsiteX39" fmla="*/ 0 w 2598615"/>
                        <a:gd name="connsiteY39" fmla="*/ 605693 h 1543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598615" h="1543539">
                          <a:moveTo>
                            <a:pt x="0" y="605693"/>
                          </a:moveTo>
                          <a:lnTo>
                            <a:pt x="78153" y="390770"/>
                          </a:lnTo>
                          <a:lnTo>
                            <a:pt x="195384" y="254000"/>
                          </a:lnTo>
                          <a:lnTo>
                            <a:pt x="195384" y="254000"/>
                          </a:lnTo>
                          <a:lnTo>
                            <a:pt x="390769" y="78154"/>
                          </a:lnTo>
                          <a:lnTo>
                            <a:pt x="390769" y="78154"/>
                          </a:lnTo>
                          <a:lnTo>
                            <a:pt x="390769" y="78154"/>
                          </a:lnTo>
                          <a:lnTo>
                            <a:pt x="742461" y="0"/>
                          </a:lnTo>
                          <a:lnTo>
                            <a:pt x="742461" y="0"/>
                          </a:lnTo>
                          <a:lnTo>
                            <a:pt x="1172307" y="0"/>
                          </a:lnTo>
                          <a:lnTo>
                            <a:pt x="1387230" y="19539"/>
                          </a:lnTo>
                          <a:lnTo>
                            <a:pt x="1582615" y="58616"/>
                          </a:lnTo>
                          <a:lnTo>
                            <a:pt x="1817077" y="156308"/>
                          </a:lnTo>
                          <a:lnTo>
                            <a:pt x="2012461" y="234462"/>
                          </a:lnTo>
                          <a:lnTo>
                            <a:pt x="2012461" y="234462"/>
                          </a:lnTo>
                          <a:lnTo>
                            <a:pt x="2286000" y="390770"/>
                          </a:lnTo>
                          <a:lnTo>
                            <a:pt x="2286000" y="390770"/>
                          </a:lnTo>
                          <a:lnTo>
                            <a:pt x="2442307" y="566616"/>
                          </a:lnTo>
                          <a:lnTo>
                            <a:pt x="2540000" y="703385"/>
                          </a:lnTo>
                          <a:lnTo>
                            <a:pt x="2579077" y="840154"/>
                          </a:lnTo>
                          <a:lnTo>
                            <a:pt x="2579077" y="840154"/>
                          </a:lnTo>
                          <a:lnTo>
                            <a:pt x="2598615" y="1035539"/>
                          </a:lnTo>
                          <a:lnTo>
                            <a:pt x="2579077" y="1113693"/>
                          </a:lnTo>
                          <a:lnTo>
                            <a:pt x="2579077" y="1113693"/>
                          </a:lnTo>
                          <a:lnTo>
                            <a:pt x="2579077" y="1113693"/>
                          </a:lnTo>
                          <a:lnTo>
                            <a:pt x="2500923" y="1270000"/>
                          </a:lnTo>
                          <a:lnTo>
                            <a:pt x="2325077" y="1426308"/>
                          </a:lnTo>
                          <a:lnTo>
                            <a:pt x="2325077" y="1426308"/>
                          </a:lnTo>
                          <a:lnTo>
                            <a:pt x="1973384" y="1524000"/>
                          </a:lnTo>
                          <a:lnTo>
                            <a:pt x="1778000" y="1524000"/>
                          </a:lnTo>
                          <a:lnTo>
                            <a:pt x="1465384" y="1543539"/>
                          </a:lnTo>
                          <a:lnTo>
                            <a:pt x="1270000" y="1504462"/>
                          </a:lnTo>
                          <a:lnTo>
                            <a:pt x="1016000" y="1465385"/>
                          </a:lnTo>
                          <a:lnTo>
                            <a:pt x="742461" y="1387231"/>
                          </a:lnTo>
                          <a:lnTo>
                            <a:pt x="566615" y="1289539"/>
                          </a:lnTo>
                          <a:lnTo>
                            <a:pt x="390769" y="1191847"/>
                          </a:lnTo>
                          <a:lnTo>
                            <a:pt x="214923" y="1074616"/>
                          </a:lnTo>
                          <a:lnTo>
                            <a:pt x="97692" y="879231"/>
                          </a:lnTo>
                          <a:lnTo>
                            <a:pt x="97692" y="879231"/>
                          </a:lnTo>
                          <a:lnTo>
                            <a:pt x="0" y="605693"/>
                          </a:lnTo>
                          <a:close/>
                        </a:path>
                      </a:pathLst>
                    </a:cu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7" name="フリーフォーム 46"/>
                    <p:cNvSpPr/>
                    <p:nvPr/>
                  </p:nvSpPr>
                  <p:spPr>
                    <a:xfrm rot="2002879">
                      <a:off x="1679128" y="4568308"/>
                      <a:ext cx="2514007" cy="2042605"/>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D0E4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sp>
                <p:nvSpPr>
                  <p:cNvPr id="44" name="フリーフォーム 43"/>
                  <p:cNvSpPr>
                    <a:spLocks noChangeAspect="1"/>
                  </p:cNvSpPr>
                  <p:nvPr/>
                </p:nvSpPr>
                <p:spPr>
                  <a:xfrm rot="19578467">
                    <a:off x="6732010" y="4882147"/>
                    <a:ext cx="253021" cy="431993"/>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5" name="フリーフォーム 44"/>
                  <p:cNvSpPr>
                    <a:spLocks noChangeAspect="1"/>
                  </p:cNvSpPr>
                  <p:nvPr/>
                </p:nvSpPr>
                <p:spPr>
                  <a:xfrm rot="19138675" flipV="1">
                    <a:off x="7061577" y="5264093"/>
                    <a:ext cx="253023" cy="431994"/>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7" name="図形グループ 326"/>
                <p:cNvGrpSpPr/>
                <p:nvPr/>
              </p:nvGrpSpPr>
              <p:grpSpPr>
                <a:xfrm rot="21347457" flipH="1">
                  <a:off x="-2165235" y="3000613"/>
                  <a:ext cx="1733548" cy="1928070"/>
                  <a:chOff x="5412155" y="2728570"/>
                  <a:chExt cx="3601051" cy="3015738"/>
                </a:xfrm>
                <a:solidFill>
                  <a:srgbClr val="336633"/>
                </a:solidFill>
              </p:grpSpPr>
              <p:sp>
                <p:nvSpPr>
                  <p:cNvPr id="33" name="フリーフォーム 32"/>
                  <p:cNvSpPr>
                    <a:spLocks noChangeAspect="1"/>
                  </p:cNvSpPr>
                  <p:nvPr/>
                </p:nvSpPr>
                <p:spPr>
                  <a:xfrm rot="17823693">
                    <a:off x="5698321" y="4405478"/>
                    <a:ext cx="295197"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4" name="フリーフォーム 33"/>
                  <p:cNvSpPr>
                    <a:spLocks noChangeAspect="1"/>
                  </p:cNvSpPr>
                  <p:nvPr/>
                </p:nvSpPr>
                <p:spPr>
                  <a:xfrm rot="19509357" flipV="1">
                    <a:off x="6050778" y="4876077"/>
                    <a:ext cx="295195"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5" name="フリーフォーム 34"/>
                  <p:cNvSpPr>
                    <a:spLocks noChangeAspect="1"/>
                  </p:cNvSpPr>
                  <p:nvPr/>
                </p:nvSpPr>
                <p:spPr>
                  <a:xfrm rot="18446147">
                    <a:off x="5853959" y="3979208"/>
                    <a:ext cx="382215" cy="652561"/>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6" name="フリーフォーム 35"/>
                  <p:cNvSpPr>
                    <a:spLocks noChangeAspect="1"/>
                  </p:cNvSpPr>
                  <p:nvPr/>
                </p:nvSpPr>
                <p:spPr>
                  <a:xfrm rot="19603321" flipV="1">
                    <a:off x="6275453" y="4576263"/>
                    <a:ext cx="395997" cy="683981"/>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7" name="フリーフォーム 36"/>
                  <p:cNvSpPr>
                    <a:spLocks noChangeAspect="1"/>
                  </p:cNvSpPr>
                  <p:nvPr/>
                </p:nvSpPr>
                <p:spPr>
                  <a:xfrm rot="19051154">
                    <a:off x="6099757" y="3546433"/>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8" name="フリーフォーム 37"/>
                  <p:cNvSpPr>
                    <a:spLocks noChangeAspect="1"/>
                  </p:cNvSpPr>
                  <p:nvPr/>
                </p:nvSpPr>
                <p:spPr>
                  <a:xfrm rot="19640747" flipV="1">
                    <a:off x="6545227" y="4265436"/>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9" name="フリーフォーム 38"/>
                  <p:cNvSpPr>
                    <a:spLocks noChangeAspect="1"/>
                  </p:cNvSpPr>
                  <p:nvPr/>
                </p:nvSpPr>
                <p:spPr>
                  <a:xfrm rot="20201843">
                    <a:off x="6464050" y="3093511"/>
                    <a:ext cx="562775"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0" name="フリーフォーム 39"/>
                  <p:cNvSpPr>
                    <a:spLocks noChangeAspect="1"/>
                  </p:cNvSpPr>
                  <p:nvPr/>
                </p:nvSpPr>
                <p:spPr>
                  <a:xfrm rot="19816596" flipV="1">
                    <a:off x="6868182" y="3986483"/>
                    <a:ext cx="562775"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1" name="フリーフォーム 40"/>
                  <p:cNvSpPr/>
                  <p:nvPr/>
                </p:nvSpPr>
                <p:spPr>
                  <a:xfrm>
                    <a:off x="6890827" y="2728570"/>
                    <a:ext cx="2122379" cy="1822089"/>
                  </a:xfrm>
                  <a:custGeom>
                    <a:avLst/>
                    <a:gdLst>
                      <a:gd name="connsiteX0" fmla="*/ 332154 w 2168769"/>
                      <a:gd name="connsiteY0" fmla="*/ 1211385 h 2032000"/>
                      <a:gd name="connsiteX1" fmla="*/ 254000 w 2168769"/>
                      <a:gd name="connsiteY1" fmla="*/ 1191846 h 2032000"/>
                      <a:gd name="connsiteX2" fmla="*/ 254000 w 2168769"/>
                      <a:gd name="connsiteY2" fmla="*/ 1191846 h 2032000"/>
                      <a:gd name="connsiteX3" fmla="*/ 58615 w 2168769"/>
                      <a:gd name="connsiteY3" fmla="*/ 1016000 h 2032000"/>
                      <a:gd name="connsiteX4" fmla="*/ 58615 w 2168769"/>
                      <a:gd name="connsiteY4" fmla="*/ 1016000 h 2032000"/>
                      <a:gd name="connsiteX5" fmla="*/ 0 w 2168769"/>
                      <a:gd name="connsiteY5" fmla="*/ 840154 h 2032000"/>
                      <a:gd name="connsiteX6" fmla="*/ 0 w 2168769"/>
                      <a:gd name="connsiteY6" fmla="*/ 840154 h 2032000"/>
                      <a:gd name="connsiteX7" fmla="*/ 0 w 2168769"/>
                      <a:gd name="connsiteY7" fmla="*/ 644769 h 2032000"/>
                      <a:gd name="connsiteX8" fmla="*/ 0 w 2168769"/>
                      <a:gd name="connsiteY8" fmla="*/ 644769 h 2032000"/>
                      <a:gd name="connsiteX9" fmla="*/ 117231 w 2168769"/>
                      <a:gd name="connsiteY9" fmla="*/ 390769 h 2032000"/>
                      <a:gd name="connsiteX10" fmla="*/ 117231 w 2168769"/>
                      <a:gd name="connsiteY10" fmla="*/ 390769 h 2032000"/>
                      <a:gd name="connsiteX11" fmla="*/ 234462 w 2168769"/>
                      <a:gd name="connsiteY11" fmla="*/ 195385 h 2032000"/>
                      <a:gd name="connsiteX12" fmla="*/ 410308 w 2168769"/>
                      <a:gd name="connsiteY12" fmla="*/ 78154 h 2032000"/>
                      <a:gd name="connsiteX13" fmla="*/ 586154 w 2168769"/>
                      <a:gd name="connsiteY13" fmla="*/ 19539 h 2032000"/>
                      <a:gd name="connsiteX14" fmla="*/ 762000 w 2168769"/>
                      <a:gd name="connsiteY14" fmla="*/ 0 h 2032000"/>
                      <a:gd name="connsiteX15" fmla="*/ 762000 w 2168769"/>
                      <a:gd name="connsiteY15" fmla="*/ 0 h 2032000"/>
                      <a:gd name="connsiteX16" fmla="*/ 1074615 w 2168769"/>
                      <a:gd name="connsiteY16" fmla="*/ 0 h 2032000"/>
                      <a:gd name="connsiteX17" fmla="*/ 1387231 w 2168769"/>
                      <a:gd name="connsiteY17" fmla="*/ 58616 h 2032000"/>
                      <a:gd name="connsiteX18" fmla="*/ 1660769 w 2168769"/>
                      <a:gd name="connsiteY18" fmla="*/ 97692 h 2032000"/>
                      <a:gd name="connsiteX19" fmla="*/ 1914769 w 2168769"/>
                      <a:gd name="connsiteY19" fmla="*/ 175846 h 2032000"/>
                      <a:gd name="connsiteX20" fmla="*/ 2051538 w 2168769"/>
                      <a:gd name="connsiteY20" fmla="*/ 312616 h 2032000"/>
                      <a:gd name="connsiteX21" fmla="*/ 2051538 w 2168769"/>
                      <a:gd name="connsiteY21" fmla="*/ 312616 h 2032000"/>
                      <a:gd name="connsiteX22" fmla="*/ 2168769 w 2168769"/>
                      <a:gd name="connsiteY22" fmla="*/ 508000 h 2032000"/>
                      <a:gd name="connsiteX23" fmla="*/ 2168769 w 2168769"/>
                      <a:gd name="connsiteY23" fmla="*/ 508000 h 2032000"/>
                      <a:gd name="connsiteX24" fmla="*/ 2168769 w 2168769"/>
                      <a:gd name="connsiteY24" fmla="*/ 722923 h 2032000"/>
                      <a:gd name="connsiteX25" fmla="*/ 2071077 w 2168769"/>
                      <a:gd name="connsiteY25" fmla="*/ 1094154 h 2032000"/>
                      <a:gd name="connsiteX26" fmla="*/ 1973385 w 2168769"/>
                      <a:gd name="connsiteY26" fmla="*/ 1328616 h 2032000"/>
                      <a:gd name="connsiteX27" fmla="*/ 1817077 w 2168769"/>
                      <a:gd name="connsiteY27" fmla="*/ 1504462 h 2032000"/>
                      <a:gd name="connsiteX28" fmla="*/ 1817077 w 2168769"/>
                      <a:gd name="connsiteY28" fmla="*/ 1504462 h 2032000"/>
                      <a:gd name="connsiteX29" fmla="*/ 1660769 w 2168769"/>
                      <a:gd name="connsiteY29" fmla="*/ 1660769 h 2032000"/>
                      <a:gd name="connsiteX30" fmla="*/ 1524000 w 2168769"/>
                      <a:gd name="connsiteY30" fmla="*/ 1758462 h 2032000"/>
                      <a:gd name="connsiteX31" fmla="*/ 1289538 w 2168769"/>
                      <a:gd name="connsiteY31" fmla="*/ 1895231 h 2032000"/>
                      <a:gd name="connsiteX32" fmla="*/ 1113692 w 2168769"/>
                      <a:gd name="connsiteY32" fmla="*/ 1973385 h 2032000"/>
                      <a:gd name="connsiteX33" fmla="*/ 898769 w 2168769"/>
                      <a:gd name="connsiteY33" fmla="*/ 2032000 h 2032000"/>
                      <a:gd name="connsiteX34" fmla="*/ 683846 w 2168769"/>
                      <a:gd name="connsiteY34" fmla="*/ 1992923 h 2032000"/>
                      <a:gd name="connsiteX35" fmla="*/ 488462 w 2168769"/>
                      <a:gd name="connsiteY35" fmla="*/ 1836616 h 2032000"/>
                      <a:gd name="connsiteX36" fmla="*/ 488462 w 2168769"/>
                      <a:gd name="connsiteY36" fmla="*/ 1836616 h 2032000"/>
                      <a:gd name="connsiteX37" fmla="*/ 351692 w 2168769"/>
                      <a:gd name="connsiteY37" fmla="*/ 1602154 h 2032000"/>
                      <a:gd name="connsiteX38" fmla="*/ 293077 w 2168769"/>
                      <a:gd name="connsiteY38" fmla="*/ 1484923 h 2032000"/>
                      <a:gd name="connsiteX39" fmla="*/ 332154 w 2168769"/>
                      <a:gd name="connsiteY39" fmla="*/ 1270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68769" h="2032000">
                        <a:moveTo>
                          <a:pt x="332154" y="1211385"/>
                        </a:moveTo>
                        <a:lnTo>
                          <a:pt x="254000" y="1191846"/>
                        </a:lnTo>
                        <a:lnTo>
                          <a:pt x="254000" y="1191846"/>
                        </a:lnTo>
                        <a:lnTo>
                          <a:pt x="58615" y="1016000"/>
                        </a:lnTo>
                        <a:lnTo>
                          <a:pt x="58615" y="1016000"/>
                        </a:lnTo>
                        <a:lnTo>
                          <a:pt x="0" y="840154"/>
                        </a:lnTo>
                        <a:lnTo>
                          <a:pt x="0" y="840154"/>
                        </a:lnTo>
                        <a:lnTo>
                          <a:pt x="0" y="644769"/>
                        </a:lnTo>
                        <a:lnTo>
                          <a:pt x="0" y="644769"/>
                        </a:lnTo>
                        <a:lnTo>
                          <a:pt x="117231" y="390769"/>
                        </a:lnTo>
                        <a:lnTo>
                          <a:pt x="117231" y="390769"/>
                        </a:lnTo>
                        <a:lnTo>
                          <a:pt x="234462" y="195385"/>
                        </a:lnTo>
                        <a:lnTo>
                          <a:pt x="410308" y="78154"/>
                        </a:lnTo>
                        <a:lnTo>
                          <a:pt x="586154" y="19539"/>
                        </a:lnTo>
                        <a:lnTo>
                          <a:pt x="762000" y="0"/>
                        </a:lnTo>
                        <a:lnTo>
                          <a:pt x="762000" y="0"/>
                        </a:lnTo>
                        <a:lnTo>
                          <a:pt x="1074615" y="0"/>
                        </a:lnTo>
                        <a:lnTo>
                          <a:pt x="1387231" y="58616"/>
                        </a:lnTo>
                        <a:lnTo>
                          <a:pt x="1660769" y="97692"/>
                        </a:lnTo>
                        <a:lnTo>
                          <a:pt x="1914769" y="175846"/>
                        </a:lnTo>
                        <a:lnTo>
                          <a:pt x="2051538" y="312616"/>
                        </a:lnTo>
                        <a:lnTo>
                          <a:pt x="2051538" y="312616"/>
                        </a:lnTo>
                        <a:lnTo>
                          <a:pt x="2168769" y="508000"/>
                        </a:lnTo>
                        <a:lnTo>
                          <a:pt x="2168769" y="508000"/>
                        </a:lnTo>
                        <a:lnTo>
                          <a:pt x="2168769" y="722923"/>
                        </a:lnTo>
                        <a:lnTo>
                          <a:pt x="2071077" y="1094154"/>
                        </a:lnTo>
                        <a:lnTo>
                          <a:pt x="1973385" y="1328616"/>
                        </a:lnTo>
                        <a:lnTo>
                          <a:pt x="1817077" y="1504462"/>
                        </a:lnTo>
                        <a:lnTo>
                          <a:pt x="1817077" y="1504462"/>
                        </a:lnTo>
                        <a:lnTo>
                          <a:pt x="1660769" y="1660769"/>
                        </a:lnTo>
                        <a:lnTo>
                          <a:pt x="1524000" y="1758462"/>
                        </a:lnTo>
                        <a:lnTo>
                          <a:pt x="1289538" y="1895231"/>
                        </a:lnTo>
                        <a:lnTo>
                          <a:pt x="1113692" y="1973385"/>
                        </a:lnTo>
                        <a:lnTo>
                          <a:pt x="898769" y="2032000"/>
                        </a:lnTo>
                        <a:lnTo>
                          <a:pt x="683846" y="1992923"/>
                        </a:lnTo>
                        <a:lnTo>
                          <a:pt x="488462" y="1836616"/>
                        </a:lnTo>
                        <a:lnTo>
                          <a:pt x="488462" y="1836616"/>
                        </a:lnTo>
                        <a:lnTo>
                          <a:pt x="351692" y="1602154"/>
                        </a:lnTo>
                        <a:lnTo>
                          <a:pt x="293077" y="1484923"/>
                        </a:lnTo>
                        <a:lnTo>
                          <a:pt x="332154" y="1270000"/>
                        </a:lnTo>
                      </a:path>
                    </a:pathLst>
                  </a:custGeom>
                  <a:grpFill/>
                  <a:ln>
                    <a:no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42" name="フリーフォーム 41"/>
                  <p:cNvSpPr/>
                  <p:nvPr/>
                </p:nvSpPr>
                <p:spPr>
                  <a:xfrm>
                    <a:off x="5412155" y="3399685"/>
                    <a:ext cx="2813537" cy="2344623"/>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D0E4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11" name="図形グループ 330"/>
                <p:cNvGrpSpPr/>
                <p:nvPr/>
              </p:nvGrpSpPr>
              <p:grpSpPr>
                <a:xfrm rot="1496121" flipH="1">
                  <a:off x="-1330638" y="3143214"/>
                  <a:ext cx="1281413" cy="1464547"/>
                  <a:chOff x="5412154" y="2728570"/>
                  <a:chExt cx="3601052" cy="3015738"/>
                </a:xfrm>
                <a:solidFill>
                  <a:srgbClr val="336633"/>
                </a:solidFill>
              </p:grpSpPr>
              <p:sp>
                <p:nvSpPr>
                  <p:cNvPr id="23" name="フリーフォーム 22"/>
                  <p:cNvSpPr>
                    <a:spLocks noChangeAspect="1"/>
                  </p:cNvSpPr>
                  <p:nvPr/>
                </p:nvSpPr>
                <p:spPr>
                  <a:xfrm rot="17823693">
                    <a:off x="5698323" y="4405479"/>
                    <a:ext cx="295197"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 name="フリーフォーム 23"/>
                  <p:cNvSpPr>
                    <a:spLocks noChangeAspect="1"/>
                  </p:cNvSpPr>
                  <p:nvPr/>
                </p:nvSpPr>
                <p:spPr>
                  <a:xfrm rot="19509357" flipV="1">
                    <a:off x="6050778" y="4876077"/>
                    <a:ext cx="295196"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5" name="フリーフォーム 24"/>
                  <p:cNvSpPr>
                    <a:spLocks noChangeAspect="1"/>
                  </p:cNvSpPr>
                  <p:nvPr/>
                </p:nvSpPr>
                <p:spPr>
                  <a:xfrm rot="18446147">
                    <a:off x="5853960" y="3979208"/>
                    <a:ext cx="382215" cy="652560"/>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6" name="フリーフォーム 25"/>
                  <p:cNvSpPr>
                    <a:spLocks noChangeAspect="1"/>
                  </p:cNvSpPr>
                  <p:nvPr/>
                </p:nvSpPr>
                <p:spPr>
                  <a:xfrm rot="19603321" flipV="1">
                    <a:off x="6275455" y="4576263"/>
                    <a:ext cx="395996" cy="683982"/>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7" name="フリーフォーム 26"/>
                  <p:cNvSpPr>
                    <a:spLocks noChangeAspect="1"/>
                  </p:cNvSpPr>
                  <p:nvPr/>
                </p:nvSpPr>
                <p:spPr>
                  <a:xfrm rot="19051154">
                    <a:off x="6099759" y="3546433"/>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8" name="フリーフォーム 27"/>
                  <p:cNvSpPr>
                    <a:spLocks noChangeAspect="1"/>
                  </p:cNvSpPr>
                  <p:nvPr/>
                </p:nvSpPr>
                <p:spPr>
                  <a:xfrm rot="19640747" flipV="1">
                    <a:off x="6545229" y="4265435"/>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9" name="フリーフォーム 28"/>
                  <p:cNvSpPr>
                    <a:spLocks noChangeAspect="1"/>
                  </p:cNvSpPr>
                  <p:nvPr/>
                </p:nvSpPr>
                <p:spPr>
                  <a:xfrm rot="20201843">
                    <a:off x="6464052" y="3093511"/>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0" name="フリーフォーム 29"/>
                  <p:cNvSpPr>
                    <a:spLocks noChangeAspect="1"/>
                  </p:cNvSpPr>
                  <p:nvPr/>
                </p:nvSpPr>
                <p:spPr>
                  <a:xfrm rot="19816596" flipV="1">
                    <a:off x="6868184" y="3986483"/>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1" name="フリーフォーム 30"/>
                  <p:cNvSpPr/>
                  <p:nvPr/>
                </p:nvSpPr>
                <p:spPr>
                  <a:xfrm>
                    <a:off x="6890827" y="2728570"/>
                    <a:ext cx="2122379" cy="1822089"/>
                  </a:xfrm>
                  <a:custGeom>
                    <a:avLst/>
                    <a:gdLst>
                      <a:gd name="connsiteX0" fmla="*/ 332154 w 2168769"/>
                      <a:gd name="connsiteY0" fmla="*/ 1211385 h 2032000"/>
                      <a:gd name="connsiteX1" fmla="*/ 254000 w 2168769"/>
                      <a:gd name="connsiteY1" fmla="*/ 1191846 h 2032000"/>
                      <a:gd name="connsiteX2" fmla="*/ 254000 w 2168769"/>
                      <a:gd name="connsiteY2" fmla="*/ 1191846 h 2032000"/>
                      <a:gd name="connsiteX3" fmla="*/ 58615 w 2168769"/>
                      <a:gd name="connsiteY3" fmla="*/ 1016000 h 2032000"/>
                      <a:gd name="connsiteX4" fmla="*/ 58615 w 2168769"/>
                      <a:gd name="connsiteY4" fmla="*/ 1016000 h 2032000"/>
                      <a:gd name="connsiteX5" fmla="*/ 0 w 2168769"/>
                      <a:gd name="connsiteY5" fmla="*/ 840154 h 2032000"/>
                      <a:gd name="connsiteX6" fmla="*/ 0 w 2168769"/>
                      <a:gd name="connsiteY6" fmla="*/ 840154 h 2032000"/>
                      <a:gd name="connsiteX7" fmla="*/ 0 w 2168769"/>
                      <a:gd name="connsiteY7" fmla="*/ 644769 h 2032000"/>
                      <a:gd name="connsiteX8" fmla="*/ 0 w 2168769"/>
                      <a:gd name="connsiteY8" fmla="*/ 644769 h 2032000"/>
                      <a:gd name="connsiteX9" fmla="*/ 117231 w 2168769"/>
                      <a:gd name="connsiteY9" fmla="*/ 390769 h 2032000"/>
                      <a:gd name="connsiteX10" fmla="*/ 117231 w 2168769"/>
                      <a:gd name="connsiteY10" fmla="*/ 390769 h 2032000"/>
                      <a:gd name="connsiteX11" fmla="*/ 234462 w 2168769"/>
                      <a:gd name="connsiteY11" fmla="*/ 195385 h 2032000"/>
                      <a:gd name="connsiteX12" fmla="*/ 410308 w 2168769"/>
                      <a:gd name="connsiteY12" fmla="*/ 78154 h 2032000"/>
                      <a:gd name="connsiteX13" fmla="*/ 586154 w 2168769"/>
                      <a:gd name="connsiteY13" fmla="*/ 19539 h 2032000"/>
                      <a:gd name="connsiteX14" fmla="*/ 762000 w 2168769"/>
                      <a:gd name="connsiteY14" fmla="*/ 0 h 2032000"/>
                      <a:gd name="connsiteX15" fmla="*/ 762000 w 2168769"/>
                      <a:gd name="connsiteY15" fmla="*/ 0 h 2032000"/>
                      <a:gd name="connsiteX16" fmla="*/ 1074615 w 2168769"/>
                      <a:gd name="connsiteY16" fmla="*/ 0 h 2032000"/>
                      <a:gd name="connsiteX17" fmla="*/ 1387231 w 2168769"/>
                      <a:gd name="connsiteY17" fmla="*/ 58616 h 2032000"/>
                      <a:gd name="connsiteX18" fmla="*/ 1660769 w 2168769"/>
                      <a:gd name="connsiteY18" fmla="*/ 97692 h 2032000"/>
                      <a:gd name="connsiteX19" fmla="*/ 1914769 w 2168769"/>
                      <a:gd name="connsiteY19" fmla="*/ 175846 h 2032000"/>
                      <a:gd name="connsiteX20" fmla="*/ 2051538 w 2168769"/>
                      <a:gd name="connsiteY20" fmla="*/ 312616 h 2032000"/>
                      <a:gd name="connsiteX21" fmla="*/ 2051538 w 2168769"/>
                      <a:gd name="connsiteY21" fmla="*/ 312616 h 2032000"/>
                      <a:gd name="connsiteX22" fmla="*/ 2168769 w 2168769"/>
                      <a:gd name="connsiteY22" fmla="*/ 508000 h 2032000"/>
                      <a:gd name="connsiteX23" fmla="*/ 2168769 w 2168769"/>
                      <a:gd name="connsiteY23" fmla="*/ 508000 h 2032000"/>
                      <a:gd name="connsiteX24" fmla="*/ 2168769 w 2168769"/>
                      <a:gd name="connsiteY24" fmla="*/ 722923 h 2032000"/>
                      <a:gd name="connsiteX25" fmla="*/ 2071077 w 2168769"/>
                      <a:gd name="connsiteY25" fmla="*/ 1094154 h 2032000"/>
                      <a:gd name="connsiteX26" fmla="*/ 1973385 w 2168769"/>
                      <a:gd name="connsiteY26" fmla="*/ 1328616 h 2032000"/>
                      <a:gd name="connsiteX27" fmla="*/ 1817077 w 2168769"/>
                      <a:gd name="connsiteY27" fmla="*/ 1504462 h 2032000"/>
                      <a:gd name="connsiteX28" fmla="*/ 1817077 w 2168769"/>
                      <a:gd name="connsiteY28" fmla="*/ 1504462 h 2032000"/>
                      <a:gd name="connsiteX29" fmla="*/ 1660769 w 2168769"/>
                      <a:gd name="connsiteY29" fmla="*/ 1660769 h 2032000"/>
                      <a:gd name="connsiteX30" fmla="*/ 1524000 w 2168769"/>
                      <a:gd name="connsiteY30" fmla="*/ 1758462 h 2032000"/>
                      <a:gd name="connsiteX31" fmla="*/ 1289538 w 2168769"/>
                      <a:gd name="connsiteY31" fmla="*/ 1895231 h 2032000"/>
                      <a:gd name="connsiteX32" fmla="*/ 1113692 w 2168769"/>
                      <a:gd name="connsiteY32" fmla="*/ 1973385 h 2032000"/>
                      <a:gd name="connsiteX33" fmla="*/ 898769 w 2168769"/>
                      <a:gd name="connsiteY33" fmla="*/ 2032000 h 2032000"/>
                      <a:gd name="connsiteX34" fmla="*/ 683846 w 2168769"/>
                      <a:gd name="connsiteY34" fmla="*/ 1992923 h 2032000"/>
                      <a:gd name="connsiteX35" fmla="*/ 488462 w 2168769"/>
                      <a:gd name="connsiteY35" fmla="*/ 1836616 h 2032000"/>
                      <a:gd name="connsiteX36" fmla="*/ 488462 w 2168769"/>
                      <a:gd name="connsiteY36" fmla="*/ 1836616 h 2032000"/>
                      <a:gd name="connsiteX37" fmla="*/ 351692 w 2168769"/>
                      <a:gd name="connsiteY37" fmla="*/ 1602154 h 2032000"/>
                      <a:gd name="connsiteX38" fmla="*/ 293077 w 2168769"/>
                      <a:gd name="connsiteY38" fmla="*/ 1484923 h 2032000"/>
                      <a:gd name="connsiteX39" fmla="*/ 332154 w 2168769"/>
                      <a:gd name="connsiteY39" fmla="*/ 1270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68769" h="2032000">
                        <a:moveTo>
                          <a:pt x="332154" y="1211385"/>
                        </a:moveTo>
                        <a:lnTo>
                          <a:pt x="254000" y="1191846"/>
                        </a:lnTo>
                        <a:lnTo>
                          <a:pt x="254000" y="1191846"/>
                        </a:lnTo>
                        <a:lnTo>
                          <a:pt x="58615" y="1016000"/>
                        </a:lnTo>
                        <a:lnTo>
                          <a:pt x="58615" y="1016000"/>
                        </a:lnTo>
                        <a:lnTo>
                          <a:pt x="0" y="840154"/>
                        </a:lnTo>
                        <a:lnTo>
                          <a:pt x="0" y="840154"/>
                        </a:lnTo>
                        <a:lnTo>
                          <a:pt x="0" y="644769"/>
                        </a:lnTo>
                        <a:lnTo>
                          <a:pt x="0" y="644769"/>
                        </a:lnTo>
                        <a:lnTo>
                          <a:pt x="117231" y="390769"/>
                        </a:lnTo>
                        <a:lnTo>
                          <a:pt x="117231" y="390769"/>
                        </a:lnTo>
                        <a:lnTo>
                          <a:pt x="234462" y="195385"/>
                        </a:lnTo>
                        <a:lnTo>
                          <a:pt x="410308" y="78154"/>
                        </a:lnTo>
                        <a:lnTo>
                          <a:pt x="586154" y="19539"/>
                        </a:lnTo>
                        <a:lnTo>
                          <a:pt x="762000" y="0"/>
                        </a:lnTo>
                        <a:lnTo>
                          <a:pt x="762000" y="0"/>
                        </a:lnTo>
                        <a:lnTo>
                          <a:pt x="1074615" y="0"/>
                        </a:lnTo>
                        <a:lnTo>
                          <a:pt x="1387231" y="58616"/>
                        </a:lnTo>
                        <a:lnTo>
                          <a:pt x="1660769" y="97692"/>
                        </a:lnTo>
                        <a:lnTo>
                          <a:pt x="1914769" y="175846"/>
                        </a:lnTo>
                        <a:lnTo>
                          <a:pt x="2051538" y="312616"/>
                        </a:lnTo>
                        <a:lnTo>
                          <a:pt x="2051538" y="312616"/>
                        </a:lnTo>
                        <a:lnTo>
                          <a:pt x="2168769" y="508000"/>
                        </a:lnTo>
                        <a:lnTo>
                          <a:pt x="2168769" y="508000"/>
                        </a:lnTo>
                        <a:lnTo>
                          <a:pt x="2168769" y="722923"/>
                        </a:lnTo>
                        <a:lnTo>
                          <a:pt x="2071077" y="1094154"/>
                        </a:lnTo>
                        <a:lnTo>
                          <a:pt x="1973385" y="1328616"/>
                        </a:lnTo>
                        <a:lnTo>
                          <a:pt x="1817077" y="1504462"/>
                        </a:lnTo>
                        <a:lnTo>
                          <a:pt x="1817077" y="1504462"/>
                        </a:lnTo>
                        <a:lnTo>
                          <a:pt x="1660769" y="1660769"/>
                        </a:lnTo>
                        <a:lnTo>
                          <a:pt x="1524000" y="1758462"/>
                        </a:lnTo>
                        <a:lnTo>
                          <a:pt x="1289538" y="1895231"/>
                        </a:lnTo>
                        <a:lnTo>
                          <a:pt x="1113692" y="1973385"/>
                        </a:lnTo>
                        <a:lnTo>
                          <a:pt x="898769" y="2032000"/>
                        </a:lnTo>
                        <a:lnTo>
                          <a:pt x="683846" y="1992923"/>
                        </a:lnTo>
                        <a:lnTo>
                          <a:pt x="488462" y="1836616"/>
                        </a:lnTo>
                        <a:lnTo>
                          <a:pt x="488462" y="1836616"/>
                        </a:lnTo>
                        <a:lnTo>
                          <a:pt x="351692" y="1602154"/>
                        </a:lnTo>
                        <a:lnTo>
                          <a:pt x="293077" y="1484923"/>
                        </a:lnTo>
                        <a:lnTo>
                          <a:pt x="332154" y="1270000"/>
                        </a:lnTo>
                      </a:path>
                    </a:pathLst>
                  </a:custGeom>
                  <a:grpFill/>
                  <a:ln>
                    <a:no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32" name="フリーフォーム 31"/>
                  <p:cNvSpPr/>
                  <p:nvPr/>
                </p:nvSpPr>
                <p:spPr>
                  <a:xfrm>
                    <a:off x="5412154" y="3399685"/>
                    <a:ext cx="2813538" cy="2344623"/>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D0E4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12" name="図形グループ 331"/>
                <p:cNvGrpSpPr/>
                <p:nvPr/>
              </p:nvGrpSpPr>
              <p:grpSpPr>
                <a:xfrm rot="20294847">
                  <a:off x="-699734" y="3541883"/>
                  <a:ext cx="1223702" cy="1120751"/>
                  <a:chOff x="5412154" y="2728570"/>
                  <a:chExt cx="3601052" cy="3015738"/>
                </a:xfrm>
                <a:solidFill>
                  <a:srgbClr val="336633"/>
                </a:solidFill>
              </p:grpSpPr>
              <p:sp>
                <p:nvSpPr>
                  <p:cNvPr id="13" name="フリーフォーム 12"/>
                  <p:cNvSpPr>
                    <a:spLocks noChangeAspect="1"/>
                  </p:cNvSpPr>
                  <p:nvPr/>
                </p:nvSpPr>
                <p:spPr>
                  <a:xfrm rot="17823693">
                    <a:off x="5698323" y="4405479"/>
                    <a:ext cx="295197"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フリーフォーム 13"/>
                  <p:cNvSpPr>
                    <a:spLocks noChangeAspect="1"/>
                  </p:cNvSpPr>
                  <p:nvPr/>
                </p:nvSpPr>
                <p:spPr>
                  <a:xfrm rot="19509357" flipV="1">
                    <a:off x="6050778" y="4876077"/>
                    <a:ext cx="295196"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5" name="フリーフォーム 14"/>
                  <p:cNvSpPr>
                    <a:spLocks noChangeAspect="1"/>
                  </p:cNvSpPr>
                  <p:nvPr/>
                </p:nvSpPr>
                <p:spPr>
                  <a:xfrm rot="18446147">
                    <a:off x="5853960" y="3979208"/>
                    <a:ext cx="382215" cy="652560"/>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6" name="フリーフォーム 15"/>
                  <p:cNvSpPr>
                    <a:spLocks noChangeAspect="1"/>
                  </p:cNvSpPr>
                  <p:nvPr/>
                </p:nvSpPr>
                <p:spPr>
                  <a:xfrm rot="19603321" flipV="1">
                    <a:off x="6275455" y="4576263"/>
                    <a:ext cx="395996" cy="683982"/>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フリーフォーム 16"/>
                  <p:cNvSpPr>
                    <a:spLocks noChangeAspect="1"/>
                  </p:cNvSpPr>
                  <p:nvPr/>
                </p:nvSpPr>
                <p:spPr>
                  <a:xfrm rot="19051154">
                    <a:off x="6099759" y="3546433"/>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フリーフォーム 17"/>
                  <p:cNvSpPr>
                    <a:spLocks noChangeAspect="1"/>
                  </p:cNvSpPr>
                  <p:nvPr/>
                </p:nvSpPr>
                <p:spPr>
                  <a:xfrm rot="19640747" flipV="1">
                    <a:off x="6545229" y="4265435"/>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9" name="フリーフォーム 18"/>
                  <p:cNvSpPr>
                    <a:spLocks noChangeAspect="1"/>
                  </p:cNvSpPr>
                  <p:nvPr/>
                </p:nvSpPr>
                <p:spPr>
                  <a:xfrm rot="20201843">
                    <a:off x="6464052" y="3093511"/>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0" name="フリーフォーム 19"/>
                  <p:cNvSpPr>
                    <a:spLocks noChangeAspect="1"/>
                  </p:cNvSpPr>
                  <p:nvPr/>
                </p:nvSpPr>
                <p:spPr>
                  <a:xfrm rot="19816596" flipV="1">
                    <a:off x="6868184" y="3986483"/>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フリーフォーム 20"/>
                  <p:cNvSpPr/>
                  <p:nvPr/>
                </p:nvSpPr>
                <p:spPr>
                  <a:xfrm>
                    <a:off x="6890827" y="2728570"/>
                    <a:ext cx="2122379" cy="1822089"/>
                  </a:xfrm>
                  <a:custGeom>
                    <a:avLst/>
                    <a:gdLst>
                      <a:gd name="connsiteX0" fmla="*/ 332154 w 2168769"/>
                      <a:gd name="connsiteY0" fmla="*/ 1211385 h 2032000"/>
                      <a:gd name="connsiteX1" fmla="*/ 254000 w 2168769"/>
                      <a:gd name="connsiteY1" fmla="*/ 1191846 h 2032000"/>
                      <a:gd name="connsiteX2" fmla="*/ 254000 w 2168769"/>
                      <a:gd name="connsiteY2" fmla="*/ 1191846 h 2032000"/>
                      <a:gd name="connsiteX3" fmla="*/ 58615 w 2168769"/>
                      <a:gd name="connsiteY3" fmla="*/ 1016000 h 2032000"/>
                      <a:gd name="connsiteX4" fmla="*/ 58615 w 2168769"/>
                      <a:gd name="connsiteY4" fmla="*/ 1016000 h 2032000"/>
                      <a:gd name="connsiteX5" fmla="*/ 0 w 2168769"/>
                      <a:gd name="connsiteY5" fmla="*/ 840154 h 2032000"/>
                      <a:gd name="connsiteX6" fmla="*/ 0 w 2168769"/>
                      <a:gd name="connsiteY6" fmla="*/ 840154 h 2032000"/>
                      <a:gd name="connsiteX7" fmla="*/ 0 w 2168769"/>
                      <a:gd name="connsiteY7" fmla="*/ 644769 h 2032000"/>
                      <a:gd name="connsiteX8" fmla="*/ 0 w 2168769"/>
                      <a:gd name="connsiteY8" fmla="*/ 644769 h 2032000"/>
                      <a:gd name="connsiteX9" fmla="*/ 117231 w 2168769"/>
                      <a:gd name="connsiteY9" fmla="*/ 390769 h 2032000"/>
                      <a:gd name="connsiteX10" fmla="*/ 117231 w 2168769"/>
                      <a:gd name="connsiteY10" fmla="*/ 390769 h 2032000"/>
                      <a:gd name="connsiteX11" fmla="*/ 234462 w 2168769"/>
                      <a:gd name="connsiteY11" fmla="*/ 195385 h 2032000"/>
                      <a:gd name="connsiteX12" fmla="*/ 410308 w 2168769"/>
                      <a:gd name="connsiteY12" fmla="*/ 78154 h 2032000"/>
                      <a:gd name="connsiteX13" fmla="*/ 586154 w 2168769"/>
                      <a:gd name="connsiteY13" fmla="*/ 19539 h 2032000"/>
                      <a:gd name="connsiteX14" fmla="*/ 762000 w 2168769"/>
                      <a:gd name="connsiteY14" fmla="*/ 0 h 2032000"/>
                      <a:gd name="connsiteX15" fmla="*/ 762000 w 2168769"/>
                      <a:gd name="connsiteY15" fmla="*/ 0 h 2032000"/>
                      <a:gd name="connsiteX16" fmla="*/ 1074615 w 2168769"/>
                      <a:gd name="connsiteY16" fmla="*/ 0 h 2032000"/>
                      <a:gd name="connsiteX17" fmla="*/ 1387231 w 2168769"/>
                      <a:gd name="connsiteY17" fmla="*/ 58616 h 2032000"/>
                      <a:gd name="connsiteX18" fmla="*/ 1660769 w 2168769"/>
                      <a:gd name="connsiteY18" fmla="*/ 97692 h 2032000"/>
                      <a:gd name="connsiteX19" fmla="*/ 1914769 w 2168769"/>
                      <a:gd name="connsiteY19" fmla="*/ 175846 h 2032000"/>
                      <a:gd name="connsiteX20" fmla="*/ 2051538 w 2168769"/>
                      <a:gd name="connsiteY20" fmla="*/ 312616 h 2032000"/>
                      <a:gd name="connsiteX21" fmla="*/ 2051538 w 2168769"/>
                      <a:gd name="connsiteY21" fmla="*/ 312616 h 2032000"/>
                      <a:gd name="connsiteX22" fmla="*/ 2168769 w 2168769"/>
                      <a:gd name="connsiteY22" fmla="*/ 508000 h 2032000"/>
                      <a:gd name="connsiteX23" fmla="*/ 2168769 w 2168769"/>
                      <a:gd name="connsiteY23" fmla="*/ 508000 h 2032000"/>
                      <a:gd name="connsiteX24" fmla="*/ 2168769 w 2168769"/>
                      <a:gd name="connsiteY24" fmla="*/ 722923 h 2032000"/>
                      <a:gd name="connsiteX25" fmla="*/ 2071077 w 2168769"/>
                      <a:gd name="connsiteY25" fmla="*/ 1094154 h 2032000"/>
                      <a:gd name="connsiteX26" fmla="*/ 1973385 w 2168769"/>
                      <a:gd name="connsiteY26" fmla="*/ 1328616 h 2032000"/>
                      <a:gd name="connsiteX27" fmla="*/ 1817077 w 2168769"/>
                      <a:gd name="connsiteY27" fmla="*/ 1504462 h 2032000"/>
                      <a:gd name="connsiteX28" fmla="*/ 1817077 w 2168769"/>
                      <a:gd name="connsiteY28" fmla="*/ 1504462 h 2032000"/>
                      <a:gd name="connsiteX29" fmla="*/ 1660769 w 2168769"/>
                      <a:gd name="connsiteY29" fmla="*/ 1660769 h 2032000"/>
                      <a:gd name="connsiteX30" fmla="*/ 1524000 w 2168769"/>
                      <a:gd name="connsiteY30" fmla="*/ 1758462 h 2032000"/>
                      <a:gd name="connsiteX31" fmla="*/ 1289538 w 2168769"/>
                      <a:gd name="connsiteY31" fmla="*/ 1895231 h 2032000"/>
                      <a:gd name="connsiteX32" fmla="*/ 1113692 w 2168769"/>
                      <a:gd name="connsiteY32" fmla="*/ 1973385 h 2032000"/>
                      <a:gd name="connsiteX33" fmla="*/ 898769 w 2168769"/>
                      <a:gd name="connsiteY33" fmla="*/ 2032000 h 2032000"/>
                      <a:gd name="connsiteX34" fmla="*/ 683846 w 2168769"/>
                      <a:gd name="connsiteY34" fmla="*/ 1992923 h 2032000"/>
                      <a:gd name="connsiteX35" fmla="*/ 488462 w 2168769"/>
                      <a:gd name="connsiteY35" fmla="*/ 1836616 h 2032000"/>
                      <a:gd name="connsiteX36" fmla="*/ 488462 w 2168769"/>
                      <a:gd name="connsiteY36" fmla="*/ 1836616 h 2032000"/>
                      <a:gd name="connsiteX37" fmla="*/ 351692 w 2168769"/>
                      <a:gd name="connsiteY37" fmla="*/ 1602154 h 2032000"/>
                      <a:gd name="connsiteX38" fmla="*/ 293077 w 2168769"/>
                      <a:gd name="connsiteY38" fmla="*/ 1484923 h 2032000"/>
                      <a:gd name="connsiteX39" fmla="*/ 332154 w 2168769"/>
                      <a:gd name="connsiteY39" fmla="*/ 1270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68769" h="2032000">
                        <a:moveTo>
                          <a:pt x="332154" y="1211385"/>
                        </a:moveTo>
                        <a:lnTo>
                          <a:pt x="254000" y="1191846"/>
                        </a:lnTo>
                        <a:lnTo>
                          <a:pt x="254000" y="1191846"/>
                        </a:lnTo>
                        <a:lnTo>
                          <a:pt x="58615" y="1016000"/>
                        </a:lnTo>
                        <a:lnTo>
                          <a:pt x="58615" y="1016000"/>
                        </a:lnTo>
                        <a:lnTo>
                          <a:pt x="0" y="840154"/>
                        </a:lnTo>
                        <a:lnTo>
                          <a:pt x="0" y="840154"/>
                        </a:lnTo>
                        <a:lnTo>
                          <a:pt x="0" y="644769"/>
                        </a:lnTo>
                        <a:lnTo>
                          <a:pt x="0" y="644769"/>
                        </a:lnTo>
                        <a:lnTo>
                          <a:pt x="117231" y="390769"/>
                        </a:lnTo>
                        <a:lnTo>
                          <a:pt x="117231" y="390769"/>
                        </a:lnTo>
                        <a:lnTo>
                          <a:pt x="234462" y="195385"/>
                        </a:lnTo>
                        <a:lnTo>
                          <a:pt x="410308" y="78154"/>
                        </a:lnTo>
                        <a:lnTo>
                          <a:pt x="586154" y="19539"/>
                        </a:lnTo>
                        <a:lnTo>
                          <a:pt x="762000" y="0"/>
                        </a:lnTo>
                        <a:lnTo>
                          <a:pt x="762000" y="0"/>
                        </a:lnTo>
                        <a:lnTo>
                          <a:pt x="1074615" y="0"/>
                        </a:lnTo>
                        <a:lnTo>
                          <a:pt x="1387231" y="58616"/>
                        </a:lnTo>
                        <a:lnTo>
                          <a:pt x="1660769" y="97692"/>
                        </a:lnTo>
                        <a:lnTo>
                          <a:pt x="1914769" y="175846"/>
                        </a:lnTo>
                        <a:lnTo>
                          <a:pt x="2051538" y="312616"/>
                        </a:lnTo>
                        <a:lnTo>
                          <a:pt x="2051538" y="312616"/>
                        </a:lnTo>
                        <a:lnTo>
                          <a:pt x="2168769" y="508000"/>
                        </a:lnTo>
                        <a:lnTo>
                          <a:pt x="2168769" y="508000"/>
                        </a:lnTo>
                        <a:lnTo>
                          <a:pt x="2168769" y="722923"/>
                        </a:lnTo>
                        <a:lnTo>
                          <a:pt x="2071077" y="1094154"/>
                        </a:lnTo>
                        <a:lnTo>
                          <a:pt x="1973385" y="1328616"/>
                        </a:lnTo>
                        <a:lnTo>
                          <a:pt x="1817077" y="1504462"/>
                        </a:lnTo>
                        <a:lnTo>
                          <a:pt x="1817077" y="1504462"/>
                        </a:lnTo>
                        <a:lnTo>
                          <a:pt x="1660769" y="1660769"/>
                        </a:lnTo>
                        <a:lnTo>
                          <a:pt x="1524000" y="1758462"/>
                        </a:lnTo>
                        <a:lnTo>
                          <a:pt x="1289538" y="1895231"/>
                        </a:lnTo>
                        <a:lnTo>
                          <a:pt x="1113692" y="1973385"/>
                        </a:lnTo>
                        <a:lnTo>
                          <a:pt x="898769" y="2032000"/>
                        </a:lnTo>
                        <a:lnTo>
                          <a:pt x="683846" y="1992923"/>
                        </a:lnTo>
                        <a:lnTo>
                          <a:pt x="488462" y="1836616"/>
                        </a:lnTo>
                        <a:lnTo>
                          <a:pt x="488462" y="1836616"/>
                        </a:lnTo>
                        <a:lnTo>
                          <a:pt x="351692" y="1602154"/>
                        </a:lnTo>
                        <a:lnTo>
                          <a:pt x="293077" y="1484923"/>
                        </a:lnTo>
                        <a:lnTo>
                          <a:pt x="332154" y="1270000"/>
                        </a:lnTo>
                      </a:path>
                    </a:pathLst>
                  </a:custGeom>
                  <a:grpFill/>
                  <a:ln>
                    <a:no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2" name="フリーフォーム 21"/>
                  <p:cNvSpPr/>
                  <p:nvPr/>
                </p:nvSpPr>
                <p:spPr>
                  <a:xfrm>
                    <a:off x="5412154" y="3399685"/>
                    <a:ext cx="2813538" cy="2344623"/>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D0E4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grpSp>
        <p:sp>
          <p:nvSpPr>
            <p:cNvPr id="123" name="正方形/長方形 122"/>
            <p:cNvSpPr/>
            <p:nvPr/>
          </p:nvSpPr>
          <p:spPr>
            <a:xfrm>
              <a:off x="713645" y="2863048"/>
              <a:ext cx="851515" cy="461665"/>
            </a:xfrm>
            <a:prstGeom prst="rect">
              <a:avLst/>
            </a:prstGeom>
          </p:spPr>
          <p:txBody>
            <a:bodyPr wrap="none">
              <a:spAutoFit/>
            </a:bodyPr>
            <a:lstStyle/>
            <a:p>
              <a:r>
                <a:rPr lang="en-US" altLang="ja-JP" sz="2400" b="1" dirty="0" smtClean="0">
                  <a:solidFill>
                    <a:srgbClr val="FF6600"/>
                  </a:solidFill>
                </a:rPr>
                <a:t>C</a:t>
              </a:r>
              <a:r>
                <a:rPr lang="en-US" altLang="ja-JP" dirty="0" smtClean="0"/>
                <a:t>omet</a:t>
              </a:r>
              <a:endParaRPr lang="ja-JP" altLang="en-US" dirty="0"/>
            </a:p>
          </p:txBody>
        </p:sp>
        <p:sp>
          <p:nvSpPr>
            <p:cNvPr id="124" name="正方形/長方形 123"/>
            <p:cNvSpPr/>
            <p:nvPr/>
          </p:nvSpPr>
          <p:spPr>
            <a:xfrm>
              <a:off x="1811079" y="2863048"/>
              <a:ext cx="970687" cy="461665"/>
            </a:xfrm>
            <a:prstGeom prst="rect">
              <a:avLst/>
            </a:prstGeom>
          </p:spPr>
          <p:txBody>
            <a:bodyPr wrap="square">
              <a:spAutoFit/>
            </a:bodyPr>
            <a:lstStyle/>
            <a:p>
              <a:r>
                <a:rPr lang="en-US" altLang="ja-JP" sz="2400" b="1" dirty="0">
                  <a:solidFill>
                    <a:srgbClr val="006600"/>
                  </a:solidFill>
                </a:rPr>
                <a:t>L</a:t>
              </a:r>
              <a:r>
                <a:rPr lang="en-US" altLang="ja-JP" dirty="0"/>
                <a:t>eafy</a:t>
              </a:r>
              <a:endParaRPr lang="ja-JP" altLang="en-US" dirty="0"/>
            </a:p>
          </p:txBody>
        </p:sp>
        <p:sp>
          <p:nvSpPr>
            <p:cNvPr id="155" name="正方形/長方形 154"/>
            <p:cNvSpPr/>
            <p:nvPr/>
          </p:nvSpPr>
          <p:spPr>
            <a:xfrm>
              <a:off x="4162470" y="2564904"/>
              <a:ext cx="347571" cy="830997"/>
            </a:xfrm>
            <a:prstGeom prst="rect">
              <a:avLst/>
            </a:prstGeom>
          </p:spPr>
          <p:txBody>
            <a:bodyPr wrap="none">
              <a:spAutoFit/>
            </a:bodyPr>
            <a:lstStyle/>
            <a:p>
              <a:r>
                <a:rPr lang="en-US" altLang="ja-JP" sz="2400" b="1" dirty="0">
                  <a:solidFill>
                    <a:srgbClr val="FF6600"/>
                  </a:solidFill>
                </a:rPr>
                <a:t>C</a:t>
              </a:r>
            </a:p>
            <a:p>
              <a:r>
                <a:rPr lang="en-US" altLang="ja-JP" sz="2400" b="1" dirty="0">
                  <a:solidFill>
                    <a:srgbClr val="FF6600"/>
                  </a:solidFill>
                </a:rPr>
                <a:t>C</a:t>
              </a:r>
              <a:endParaRPr lang="ja-JP" altLang="en-US" sz="2400" b="1" dirty="0">
                <a:solidFill>
                  <a:srgbClr val="FF6600"/>
                </a:solidFill>
              </a:endParaRPr>
            </a:p>
          </p:txBody>
        </p:sp>
        <p:sp>
          <p:nvSpPr>
            <p:cNvPr id="156" name="正方形/長方形 155"/>
            <p:cNvSpPr/>
            <p:nvPr/>
          </p:nvSpPr>
          <p:spPr>
            <a:xfrm>
              <a:off x="5535426" y="2564904"/>
              <a:ext cx="347571" cy="830997"/>
            </a:xfrm>
            <a:prstGeom prst="rect">
              <a:avLst/>
            </a:prstGeom>
          </p:spPr>
          <p:txBody>
            <a:bodyPr wrap="none">
              <a:spAutoFit/>
            </a:bodyPr>
            <a:lstStyle/>
            <a:p>
              <a:r>
                <a:rPr lang="en-US" altLang="ja-JP" sz="2400" b="1" dirty="0">
                  <a:solidFill>
                    <a:srgbClr val="006600"/>
                  </a:solidFill>
                </a:rPr>
                <a:t>L</a:t>
              </a:r>
            </a:p>
            <a:p>
              <a:r>
                <a:rPr lang="en-US" altLang="ja-JP" sz="2400" b="1" dirty="0">
                  <a:solidFill>
                    <a:srgbClr val="FF6600"/>
                  </a:solidFill>
                </a:rPr>
                <a:t>C</a:t>
              </a:r>
              <a:endParaRPr lang="ja-JP" altLang="en-US" sz="2400" b="1" dirty="0">
                <a:solidFill>
                  <a:srgbClr val="FF6600"/>
                </a:solidFill>
              </a:endParaRPr>
            </a:p>
          </p:txBody>
        </p:sp>
        <p:sp>
          <p:nvSpPr>
            <p:cNvPr id="157" name="正方形/長方形 156"/>
            <p:cNvSpPr/>
            <p:nvPr/>
          </p:nvSpPr>
          <p:spPr>
            <a:xfrm>
              <a:off x="6908681" y="2564904"/>
              <a:ext cx="347571" cy="830997"/>
            </a:xfrm>
            <a:prstGeom prst="rect">
              <a:avLst/>
            </a:prstGeom>
          </p:spPr>
          <p:txBody>
            <a:bodyPr wrap="none">
              <a:spAutoFit/>
            </a:bodyPr>
            <a:lstStyle/>
            <a:p>
              <a:pPr algn="ctr"/>
              <a:r>
                <a:rPr lang="en-US" altLang="ja-JP" sz="2400" b="1" dirty="0">
                  <a:solidFill>
                    <a:srgbClr val="FF6600"/>
                  </a:solidFill>
                </a:rPr>
                <a:t>C</a:t>
              </a:r>
            </a:p>
            <a:p>
              <a:pPr algn="ctr"/>
              <a:r>
                <a:rPr lang="en-US" altLang="ja-JP" sz="2400" b="1" dirty="0">
                  <a:solidFill>
                    <a:srgbClr val="006600"/>
                  </a:solidFill>
                </a:rPr>
                <a:t>L</a:t>
              </a:r>
              <a:endParaRPr lang="ja-JP" altLang="en-US" sz="2400" b="1" dirty="0">
                <a:solidFill>
                  <a:srgbClr val="006600"/>
                </a:solidFill>
              </a:endParaRPr>
            </a:p>
          </p:txBody>
        </p:sp>
        <p:sp>
          <p:nvSpPr>
            <p:cNvPr id="158" name="正方形/長方形 157"/>
            <p:cNvSpPr/>
            <p:nvPr/>
          </p:nvSpPr>
          <p:spPr>
            <a:xfrm>
              <a:off x="8300240" y="2564904"/>
              <a:ext cx="314810" cy="830997"/>
            </a:xfrm>
            <a:prstGeom prst="rect">
              <a:avLst/>
            </a:prstGeom>
          </p:spPr>
          <p:txBody>
            <a:bodyPr wrap="none">
              <a:spAutoFit/>
            </a:bodyPr>
            <a:lstStyle/>
            <a:p>
              <a:pPr algn="ctr"/>
              <a:r>
                <a:rPr lang="en-US" altLang="ja-JP" sz="2400" b="1" dirty="0">
                  <a:solidFill>
                    <a:srgbClr val="006600"/>
                  </a:solidFill>
                </a:rPr>
                <a:t>L</a:t>
              </a:r>
            </a:p>
            <a:p>
              <a:pPr algn="ctr"/>
              <a:r>
                <a:rPr lang="en-US" altLang="ja-JP" sz="2400" b="1" dirty="0">
                  <a:solidFill>
                    <a:srgbClr val="006600"/>
                  </a:solidFill>
                </a:rPr>
                <a:t>L</a:t>
              </a:r>
              <a:endParaRPr lang="ja-JP" altLang="en-US" sz="2400" b="1" dirty="0">
                <a:solidFill>
                  <a:srgbClr val="006600"/>
                </a:solidFill>
              </a:endParaRPr>
            </a:p>
          </p:txBody>
        </p:sp>
        <p:cxnSp>
          <p:nvCxnSpPr>
            <p:cNvPr id="159" name="直線コネクタ 158"/>
            <p:cNvCxnSpPr>
              <a:stCxn id="155" idx="1"/>
              <a:endCxn id="155" idx="3"/>
            </p:cNvCxnSpPr>
            <p:nvPr/>
          </p:nvCxnSpPr>
          <p:spPr>
            <a:xfrm>
              <a:off x="4162470" y="2980403"/>
              <a:ext cx="347571" cy="0"/>
            </a:xfrm>
            <a:prstGeom prst="line">
              <a:avLst/>
            </a:prstGeom>
          </p:spPr>
          <p:style>
            <a:lnRef idx="1">
              <a:schemeClr val="dk1"/>
            </a:lnRef>
            <a:fillRef idx="0">
              <a:schemeClr val="dk1"/>
            </a:fillRef>
            <a:effectRef idx="0">
              <a:schemeClr val="dk1"/>
            </a:effectRef>
            <a:fontRef idx="minor">
              <a:schemeClr val="tx1"/>
            </a:fontRef>
          </p:style>
        </p:cxnSp>
        <p:cxnSp>
          <p:nvCxnSpPr>
            <p:cNvPr id="160" name="直線コネクタ 159"/>
            <p:cNvCxnSpPr>
              <a:stCxn id="156" idx="1"/>
              <a:endCxn id="156" idx="3"/>
            </p:cNvCxnSpPr>
            <p:nvPr/>
          </p:nvCxnSpPr>
          <p:spPr>
            <a:xfrm>
              <a:off x="5535426" y="2980403"/>
              <a:ext cx="347571" cy="0"/>
            </a:xfrm>
            <a:prstGeom prst="line">
              <a:avLst/>
            </a:prstGeom>
          </p:spPr>
          <p:style>
            <a:lnRef idx="1">
              <a:schemeClr val="dk1"/>
            </a:lnRef>
            <a:fillRef idx="0">
              <a:schemeClr val="dk1"/>
            </a:fillRef>
            <a:effectRef idx="0">
              <a:schemeClr val="dk1"/>
            </a:effectRef>
            <a:fontRef idx="minor">
              <a:schemeClr val="tx1"/>
            </a:fontRef>
          </p:style>
        </p:cxnSp>
        <p:cxnSp>
          <p:nvCxnSpPr>
            <p:cNvPr id="161" name="直線コネクタ 160"/>
            <p:cNvCxnSpPr>
              <a:stCxn id="157" idx="1"/>
              <a:endCxn id="157" idx="3"/>
            </p:cNvCxnSpPr>
            <p:nvPr/>
          </p:nvCxnSpPr>
          <p:spPr>
            <a:xfrm>
              <a:off x="6908681" y="2980403"/>
              <a:ext cx="347571" cy="0"/>
            </a:xfrm>
            <a:prstGeom prst="line">
              <a:avLst/>
            </a:prstGeom>
          </p:spPr>
          <p:style>
            <a:lnRef idx="1">
              <a:schemeClr val="dk1"/>
            </a:lnRef>
            <a:fillRef idx="0">
              <a:schemeClr val="dk1"/>
            </a:fillRef>
            <a:effectRef idx="0">
              <a:schemeClr val="dk1"/>
            </a:effectRef>
            <a:fontRef idx="minor">
              <a:schemeClr val="tx1"/>
            </a:fontRef>
          </p:style>
        </p:cxnSp>
        <p:cxnSp>
          <p:nvCxnSpPr>
            <p:cNvPr id="162" name="直線コネクタ 161"/>
            <p:cNvCxnSpPr>
              <a:stCxn id="158" idx="1"/>
              <a:endCxn id="158" idx="3"/>
            </p:cNvCxnSpPr>
            <p:nvPr/>
          </p:nvCxnSpPr>
          <p:spPr>
            <a:xfrm>
              <a:off x="8300240" y="2980403"/>
              <a:ext cx="314810" cy="0"/>
            </a:xfrm>
            <a:prstGeom prst="line">
              <a:avLst/>
            </a:prstGeom>
          </p:spPr>
          <p:style>
            <a:lnRef idx="1">
              <a:schemeClr val="dk1"/>
            </a:lnRef>
            <a:fillRef idx="0">
              <a:schemeClr val="dk1"/>
            </a:fillRef>
            <a:effectRef idx="0">
              <a:schemeClr val="dk1"/>
            </a:effectRef>
            <a:fontRef idx="minor">
              <a:schemeClr val="tx1"/>
            </a:fontRef>
          </p:style>
        </p:cxnSp>
        <p:cxnSp>
          <p:nvCxnSpPr>
            <p:cNvPr id="131" name="直線矢印コネクタ 130"/>
            <p:cNvCxnSpPr/>
            <p:nvPr/>
          </p:nvCxnSpPr>
          <p:spPr>
            <a:xfrm flipH="1" flipV="1">
              <a:off x="2495699" y="2420888"/>
              <a:ext cx="708149" cy="1"/>
            </a:xfrm>
            <a:prstGeom prst="straightConnector1">
              <a:avLst/>
            </a:prstGeom>
            <a:ln w="762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49" name="グループ化 348"/>
            <p:cNvGrpSpPr>
              <a:grpSpLocks noChangeAspect="1"/>
            </p:cNvGrpSpPr>
            <p:nvPr/>
          </p:nvGrpSpPr>
          <p:grpSpPr>
            <a:xfrm>
              <a:off x="4828758" y="1661026"/>
              <a:ext cx="1255410" cy="1220536"/>
              <a:chOff x="4582151" y="1661026"/>
              <a:chExt cx="1569263" cy="1525670"/>
            </a:xfrm>
          </p:grpSpPr>
          <p:sp>
            <p:nvSpPr>
              <p:cNvPr id="345" name="円/楕円 344"/>
              <p:cNvSpPr/>
              <p:nvPr/>
            </p:nvSpPr>
            <p:spPr>
              <a:xfrm>
                <a:off x="5275815" y="2718674"/>
                <a:ext cx="49095" cy="468022"/>
              </a:xfrm>
              <a:prstGeom prst="ellipse">
                <a:avLst/>
              </a:prstGeom>
              <a:gradFill flip="none" rotWithShape="1">
                <a:gsLst>
                  <a:gs pos="0">
                    <a:schemeClr val="bg1">
                      <a:lumMod val="75000"/>
                    </a:schemeClr>
                  </a:gs>
                  <a:gs pos="13000">
                    <a:schemeClr val="bg1">
                      <a:lumMod val="85000"/>
                    </a:schemeClr>
                  </a:gs>
                  <a:gs pos="28000">
                    <a:schemeClr val="bg1">
                      <a:lumMod val="75000"/>
                    </a:schemeClr>
                  </a:gs>
                  <a:gs pos="42999">
                    <a:schemeClr val="bg1">
                      <a:lumMod val="95000"/>
                    </a:schemeClr>
                  </a:gs>
                  <a:gs pos="58000">
                    <a:schemeClr val="bg1">
                      <a:lumMod val="75000"/>
                    </a:schemeClr>
                  </a:gs>
                  <a:gs pos="72000">
                    <a:schemeClr val="bg1">
                      <a:lumMod val="85000"/>
                    </a:schemeClr>
                  </a:gs>
                  <a:gs pos="87000">
                    <a:schemeClr val="bg1">
                      <a:lumMod val="7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4000"/>
              </a:p>
            </p:txBody>
          </p:sp>
          <p:sp>
            <p:nvSpPr>
              <p:cNvPr id="223" name="涙形 222"/>
              <p:cNvSpPr>
                <a:spLocks noChangeAspect="1"/>
              </p:cNvSpPr>
              <p:nvPr/>
            </p:nvSpPr>
            <p:spPr>
              <a:xfrm rot="18900000">
                <a:off x="5149856" y="2458013"/>
                <a:ext cx="289111" cy="289111"/>
              </a:xfrm>
              <a:prstGeom prst="teardrop">
                <a:avLst/>
              </a:prstGeom>
              <a:solidFill>
                <a:srgbClr val="C32D2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342" name="グループ化 341"/>
              <p:cNvGrpSpPr/>
              <p:nvPr/>
            </p:nvGrpSpPr>
            <p:grpSpPr>
              <a:xfrm>
                <a:off x="4582151" y="1661026"/>
                <a:ext cx="1569263" cy="904021"/>
                <a:chOff x="6367493" y="1661026"/>
                <a:chExt cx="1569263" cy="904021"/>
              </a:xfrm>
            </p:grpSpPr>
            <p:grpSp>
              <p:nvGrpSpPr>
                <p:cNvPr id="64" name="図形グループ 383"/>
                <p:cNvGrpSpPr/>
                <p:nvPr/>
              </p:nvGrpSpPr>
              <p:grpSpPr>
                <a:xfrm rot="2029545">
                  <a:off x="7135085" y="2206461"/>
                  <a:ext cx="617508" cy="358586"/>
                  <a:chOff x="5627203" y="4230644"/>
                  <a:chExt cx="3778268" cy="2440719"/>
                </a:xfrm>
                <a:solidFill>
                  <a:srgbClr val="008000"/>
                </a:solidFill>
              </p:grpSpPr>
              <p:grpSp>
                <p:nvGrpSpPr>
                  <p:cNvPr id="117" name="図形グループ 436"/>
                  <p:cNvGrpSpPr/>
                  <p:nvPr/>
                </p:nvGrpSpPr>
                <p:grpSpPr>
                  <a:xfrm rot="19578845">
                    <a:off x="5627203" y="4230644"/>
                    <a:ext cx="3778268" cy="2440719"/>
                    <a:chOff x="1679135" y="4568303"/>
                    <a:chExt cx="3808686" cy="2042605"/>
                  </a:xfrm>
                  <a:grpFill/>
                </p:grpSpPr>
                <p:sp>
                  <p:nvSpPr>
                    <p:cNvPr id="120" name="フリーフォーム 119"/>
                    <p:cNvSpPr/>
                    <p:nvPr/>
                  </p:nvSpPr>
                  <p:spPr>
                    <a:xfrm rot="352998">
                      <a:off x="3205388" y="4786108"/>
                      <a:ext cx="2282433" cy="1091034"/>
                    </a:xfrm>
                    <a:custGeom>
                      <a:avLst/>
                      <a:gdLst>
                        <a:gd name="connsiteX0" fmla="*/ 0 w 2598615"/>
                        <a:gd name="connsiteY0" fmla="*/ 605693 h 1543539"/>
                        <a:gd name="connsiteX1" fmla="*/ 78153 w 2598615"/>
                        <a:gd name="connsiteY1" fmla="*/ 390770 h 1543539"/>
                        <a:gd name="connsiteX2" fmla="*/ 195384 w 2598615"/>
                        <a:gd name="connsiteY2" fmla="*/ 254000 h 1543539"/>
                        <a:gd name="connsiteX3" fmla="*/ 195384 w 2598615"/>
                        <a:gd name="connsiteY3" fmla="*/ 254000 h 1543539"/>
                        <a:gd name="connsiteX4" fmla="*/ 390769 w 2598615"/>
                        <a:gd name="connsiteY4" fmla="*/ 78154 h 1543539"/>
                        <a:gd name="connsiteX5" fmla="*/ 390769 w 2598615"/>
                        <a:gd name="connsiteY5" fmla="*/ 78154 h 1543539"/>
                        <a:gd name="connsiteX6" fmla="*/ 390769 w 2598615"/>
                        <a:gd name="connsiteY6" fmla="*/ 78154 h 1543539"/>
                        <a:gd name="connsiteX7" fmla="*/ 742461 w 2598615"/>
                        <a:gd name="connsiteY7" fmla="*/ 0 h 1543539"/>
                        <a:gd name="connsiteX8" fmla="*/ 742461 w 2598615"/>
                        <a:gd name="connsiteY8" fmla="*/ 0 h 1543539"/>
                        <a:gd name="connsiteX9" fmla="*/ 1172307 w 2598615"/>
                        <a:gd name="connsiteY9" fmla="*/ 0 h 1543539"/>
                        <a:gd name="connsiteX10" fmla="*/ 1387230 w 2598615"/>
                        <a:gd name="connsiteY10" fmla="*/ 19539 h 1543539"/>
                        <a:gd name="connsiteX11" fmla="*/ 1582615 w 2598615"/>
                        <a:gd name="connsiteY11" fmla="*/ 58616 h 1543539"/>
                        <a:gd name="connsiteX12" fmla="*/ 1817077 w 2598615"/>
                        <a:gd name="connsiteY12" fmla="*/ 156308 h 1543539"/>
                        <a:gd name="connsiteX13" fmla="*/ 2012461 w 2598615"/>
                        <a:gd name="connsiteY13" fmla="*/ 234462 h 1543539"/>
                        <a:gd name="connsiteX14" fmla="*/ 2012461 w 2598615"/>
                        <a:gd name="connsiteY14" fmla="*/ 234462 h 1543539"/>
                        <a:gd name="connsiteX15" fmla="*/ 2286000 w 2598615"/>
                        <a:gd name="connsiteY15" fmla="*/ 390770 h 1543539"/>
                        <a:gd name="connsiteX16" fmla="*/ 2286000 w 2598615"/>
                        <a:gd name="connsiteY16" fmla="*/ 390770 h 1543539"/>
                        <a:gd name="connsiteX17" fmla="*/ 2442307 w 2598615"/>
                        <a:gd name="connsiteY17" fmla="*/ 566616 h 1543539"/>
                        <a:gd name="connsiteX18" fmla="*/ 2540000 w 2598615"/>
                        <a:gd name="connsiteY18" fmla="*/ 703385 h 1543539"/>
                        <a:gd name="connsiteX19" fmla="*/ 2579077 w 2598615"/>
                        <a:gd name="connsiteY19" fmla="*/ 840154 h 1543539"/>
                        <a:gd name="connsiteX20" fmla="*/ 2579077 w 2598615"/>
                        <a:gd name="connsiteY20" fmla="*/ 840154 h 1543539"/>
                        <a:gd name="connsiteX21" fmla="*/ 2598615 w 2598615"/>
                        <a:gd name="connsiteY21" fmla="*/ 1035539 h 1543539"/>
                        <a:gd name="connsiteX22" fmla="*/ 2579077 w 2598615"/>
                        <a:gd name="connsiteY22" fmla="*/ 1113693 h 1543539"/>
                        <a:gd name="connsiteX23" fmla="*/ 2579077 w 2598615"/>
                        <a:gd name="connsiteY23" fmla="*/ 1113693 h 1543539"/>
                        <a:gd name="connsiteX24" fmla="*/ 2579077 w 2598615"/>
                        <a:gd name="connsiteY24" fmla="*/ 1113693 h 1543539"/>
                        <a:gd name="connsiteX25" fmla="*/ 2500923 w 2598615"/>
                        <a:gd name="connsiteY25" fmla="*/ 1270000 h 1543539"/>
                        <a:gd name="connsiteX26" fmla="*/ 2325077 w 2598615"/>
                        <a:gd name="connsiteY26" fmla="*/ 1426308 h 1543539"/>
                        <a:gd name="connsiteX27" fmla="*/ 2325077 w 2598615"/>
                        <a:gd name="connsiteY27" fmla="*/ 1426308 h 1543539"/>
                        <a:gd name="connsiteX28" fmla="*/ 1973384 w 2598615"/>
                        <a:gd name="connsiteY28" fmla="*/ 1524000 h 1543539"/>
                        <a:gd name="connsiteX29" fmla="*/ 1778000 w 2598615"/>
                        <a:gd name="connsiteY29" fmla="*/ 1524000 h 1543539"/>
                        <a:gd name="connsiteX30" fmla="*/ 1465384 w 2598615"/>
                        <a:gd name="connsiteY30" fmla="*/ 1543539 h 1543539"/>
                        <a:gd name="connsiteX31" fmla="*/ 1270000 w 2598615"/>
                        <a:gd name="connsiteY31" fmla="*/ 1504462 h 1543539"/>
                        <a:gd name="connsiteX32" fmla="*/ 1016000 w 2598615"/>
                        <a:gd name="connsiteY32" fmla="*/ 1465385 h 1543539"/>
                        <a:gd name="connsiteX33" fmla="*/ 742461 w 2598615"/>
                        <a:gd name="connsiteY33" fmla="*/ 1387231 h 1543539"/>
                        <a:gd name="connsiteX34" fmla="*/ 566615 w 2598615"/>
                        <a:gd name="connsiteY34" fmla="*/ 1289539 h 1543539"/>
                        <a:gd name="connsiteX35" fmla="*/ 390769 w 2598615"/>
                        <a:gd name="connsiteY35" fmla="*/ 1191847 h 1543539"/>
                        <a:gd name="connsiteX36" fmla="*/ 214923 w 2598615"/>
                        <a:gd name="connsiteY36" fmla="*/ 1074616 h 1543539"/>
                        <a:gd name="connsiteX37" fmla="*/ 97692 w 2598615"/>
                        <a:gd name="connsiteY37" fmla="*/ 879231 h 1543539"/>
                        <a:gd name="connsiteX38" fmla="*/ 97692 w 2598615"/>
                        <a:gd name="connsiteY38" fmla="*/ 879231 h 1543539"/>
                        <a:gd name="connsiteX39" fmla="*/ 0 w 2598615"/>
                        <a:gd name="connsiteY39" fmla="*/ 605693 h 1543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598615" h="1543539">
                          <a:moveTo>
                            <a:pt x="0" y="605693"/>
                          </a:moveTo>
                          <a:lnTo>
                            <a:pt x="78153" y="390770"/>
                          </a:lnTo>
                          <a:lnTo>
                            <a:pt x="195384" y="254000"/>
                          </a:lnTo>
                          <a:lnTo>
                            <a:pt x="195384" y="254000"/>
                          </a:lnTo>
                          <a:lnTo>
                            <a:pt x="390769" y="78154"/>
                          </a:lnTo>
                          <a:lnTo>
                            <a:pt x="390769" y="78154"/>
                          </a:lnTo>
                          <a:lnTo>
                            <a:pt x="390769" y="78154"/>
                          </a:lnTo>
                          <a:lnTo>
                            <a:pt x="742461" y="0"/>
                          </a:lnTo>
                          <a:lnTo>
                            <a:pt x="742461" y="0"/>
                          </a:lnTo>
                          <a:lnTo>
                            <a:pt x="1172307" y="0"/>
                          </a:lnTo>
                          <a:lnTo>
                            <a:pt x="1387230" y="19539"/>
                          </a:lnTo>
                          <a:lnTo>
                            <a:pt x="1582615" y="58616"/>
                          </a:lnTo>
                          <a:lnTo>
                            <a:pt x="1817077" y="156308"/>
                          </a:lnTo>
                          <a:lnTo>
                            <a:pt x="2012461" y="234462"/>
                          </a:lnTo>
                          <a:lnTo>
                            <a:pt x="2012461" y="234462"/>
                          </a:lnTo>
                          <a:lnTo>
                            <a:pt x="2286000" y="390770"/>
                          </a:lnTo>
                          <a:lnTo>
                            <a:pt x="2286000" y="390770"/>
                          </a:lnTo>
                          <a:lnTo>
                            <a:pt x="2442307" y="566616"/>
                          </a:lnTo>
                          <a:lnTo>
                            <a:pt x="2540000" y="703385"/>
                          </a:lnTo>
                          <a:lnTo>
                            <a:pt x="2579077" y="840154"/>
                          </a:lnTo>
                          <a:lnTo>
                            <a:pt x="2579077" y="840154"/>
                          </a:lnTo>
                          <a:lnTo>
                            <a:pt x="2598615" y="1035539"/>
                          </a:lnTo>
                          <a:lnTo>
                            <a:pt x="2579077" y="1113693"/>
                          </a:lnTo>
                          <a:lnTo>
                            <a:pt x="2579077" y="1113693"/>
                          </a:lnTo>
                          <a:lnTo>
                            <a:pt x="2579077" y="1113693"/>
                          </a:lnTo>
                          <a:lnTo>
                            <a:pt x="2500923" y="1270000"/>
                          </a:lnTo>
                          <a:lnTo>
                            <a:pt x="2325077" y="1426308"/>
                          </a:lnTo>
                          <a:lnTo>
                            <a:pt x="2325077" y="1426308"/>
                          </a:lnTo>
                          <a:lnTo>
                            <a:pt x="1973384" y="1524000"/>
                          </a:lnTo>
                          <a:lnTo>
                            <a:pt x="1778000" y="1524000"/>
                          </a:lnTo>
                          <a:lnTo>
                            <a:pt x="1465384" y="1543539"/>
                          </a:lnTo>
                          <a:lnTo>
                            <a:pt x="1270000" y="1504462"/>
                          </a:lnTo>
                          <a:lnTo>
                            <a:pt x="1016000" y="1465385"/>
                          </a:lnTo>
                          <a:lnTo>
                            <a:pt x="742461" y="1387231"/>
                          </a:lnTo>
                          <a:lnTo>
                            <a:pt x="566615" y="1289539"/>
                          </a:lnTo>
                          <a:lnTo>
                            <a:pt x="390769" y="1191847"/>
                          </a:lnTo>
                          <a:lnTo>
                            <a:pt x="214923" y="1074616"/>
                          </a:lnTo>
                          <a:lnTo>
                            <a:pt x="97692" y="879231"/>
                          </a:lnTo>
                          <a:lnTo>
                            <a:pt x="97692" y="879231"/>
                          </a:lnTo>
                          <a:lnTo>
                            <a:pt x="0" y="605693"/>
                          </a:lnTo>
                          <a:close/>
                        </a:path>
                      </a:pathLst>
                    </a:cu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1" name="フリーフォーム 120"/>
                    <p:cNvSpPr/>
                    <p:nvPr/>
                  </p:nvSpPr>
                  <p:spPr>
                    <a:xfrm rot="2002879">
                      <a:off x="1679135" y="4568303"/>
                      <a:ext cx="2514001" cy="2042605"/>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B9D7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sp>
                <p:nvSpPr>
                  <p:cNvPr id="118" name="フリーフォーム 117"/>
                  <p:cNvSpPr>
                    <a:spLocks noChangeAspect="1"/>
                  </p:cNvSpPr>
                  <p:nvPr/>
                </p:nvSpPr>
                <p:spPr>
                  <a:xfrm rot="19578467">
                    <a:off x="6732010" y="4882147"/>
                    <a:ext cx="253021" cy="431993"/>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9" name="フリーフォーム 118"/>
                  <p:cNvSpPr>
                    <a:spLocks noChangeAspect="1"/>
                  </p:cNvSpPr>
                  <p:nvPr/>
                </p:nvSpPr>
                <p:spPr>
                  <a:xfrm rot="19138675" flipV="1">
                    <a:off x="7061577" y="5264093"/>
                    <a:ext cx="253023" cy="431994"/>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65" name="図形グループ 384"/>
                <p:cNvGrpSpPr/>
                <p:nvPr/>
              </p:nvGrpSpPr>
              <p:grpSpPr>
                <a:xfrm rot="752759">
                  <a:off x="7167469" y="1676488"/>
                  <a:ext cx="769287" cy="822233"/>
                  <a:chOff x="5623281" y="2728570"/>
                  <a:chExt cx="3389925" cy="3312923"/>
                </a:xfrm>
                <a:solidFill>
                  <a:srgbClr val="008000"/>
                </a:solidFill>
              </p:grpSpPr>
              <p:sp>
                <p:nvSpPr>
                  <p:cNvPr id="107" name="フリーフォーム 106"/>
                  <p:cNvSpPr>
                    <a:spLocks noChangeAspect="1"/>
                  </p:cNvSpPr>
                  <p:nvPr/>
                </p:nvSpPr>
                <p:spPr>
                  <a:xfrm rot="18403012">
                    <a:off x="5799689" y="4646280"/>
                    <a:ext cx="314889" cy="537614"/>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8" name="フリーフォーム 107"/>
                  <p:cNvSpPr>
                    <a:spLocks noChangeAspect="1"/>
                  </p:cNvSpPr>
                  <p:nvPr/>
                </p:nvSpPr>
                <p:spPr>
                  <a:xfrm rot="19509357" flipV="1">
                    <a:off x="6197418" y="5144980"/>
                    <a:ext cx="295196"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9" name="フリーフォーム 108"/>
                  <p:cNvSpPr>
                    <a:spLocks noChangeAspect="1"/>
                  </p:cNvSpPr>
                  <p:nvPr/>
                </p:nvSpPr>
                <p:spPr>
                  <a:xfrm rot="19286056">
                    <a:off x="5945632" y="4201556"/>
                    <a:ext cx="404002" cy="6556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0" name="フリーフォーム 109"/>
                  <p:cNvSpPr>
                    <a:spLocks noChangeAspect="1"/>
                  </p:cNvSpPr>
                  <p:nvPr/>
                </p:nvSpPr>
                <p:spPr>
                  <a:xfrm rot="18686514" flipV="1">
                    <a:off x="6436783" y="4775144"/>
                    <a:ext cx="388590" cy="706112"/>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1" name="フリーフォーム 110"/>
                  <p:cNvSpPr>
                    <a:spLocks noChangeAspect="1"/>
                  </p:cNvSpPr>
                  <p:nvPr/>
                </p:nvSpPr>
                <p:spPr>
                  <a:xfrm rot="19517538">
                    <a:off x="6163273" y="3698327"/>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2" name="フリーフォーム 111"/>
                  <p:cNvSpPr>
                    <a:spLocks noChangeAspect="1"/>
                  </p:cNvSpPr>
                  <p:nvPr/>
                </p:nvSpPr>
                <p:spPr>
                  <a:xfrm rot="18925860" flipV="1">
                    <a:off x="6669918" y="4440947"/>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3" name="フリーフォーム 112"/>
                  <p:cNvSpPr>
                    <a:spLocks noChangeAspect="1"/>
                  </p:cNvSpPr>
                  <p:nvPr/>
                </p:nvSpPr>
                <p:spPr>
                  <a:xfrm rot="19825827">
                    <a:off x="6446779" y="3256678"/>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4" name="フリーフォーム 113"/>
                  <p:cNvSpPr>
                    <a:spLocks noChangeAspect="1"/>
                  </p:cNvSpPr>
                  <p:nvPr/>
                </p:nvSpPr>
                <p:spPr>
                  <a:xfrm rot="18593335" flipV="1">
                    <a:off x="6968747" y="4106560"/>
                    <a:ext cx="548682" cy="92311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5" name="フリーフォーム 114"/>
                  <p:cNvSpPr/>
                  <p:nvPr/>
                </p:nvSpPr>
                <p:spPr>
                  <a:xfrm rot="21205550">
                    <a:off x="6890827" y="2728570"/>
                    <a:ext cx="2122379" cy="1822089"/>
                  </a:xfrm>
                  <a:custGeom>
                    <a:avLst/>
                    <a:gdLst>
                      <a:gd name="connsiteX0" fmla="*/ 332154 w 2168769"/>
                      <a:gd name="connsiteY0" fmla="*/ 1211385 h 2032000"/>
                      <a:gd name="connsiteX1" fmla="*/ 254000 w 2168769"/>
                      <a:gd name="connsiteY1" fmla="*/ 1191846 h 2032000"/>
                      <a:gd name="connsiteX2" fmla="*/ 254000 w 2168769"/>
                      <a:gd name="connsiteY2" fmla="*/ 1191846 h 2032000"/>
                      <a:gd name="connsiteX3" fmla="*/ 58615 w 2168769"/>
                      <a:gd name="connsiteY3" fmla="*/ 1016000 h 2032000"/>
                      <a:gd name="connsiteX4" fmla="*/ 58615 w 2168769"/>
                      <a:gd name="connsiteY4" fmla="*/ 1016000 h 2032000"/>
                      <a:gd name="connsiteX5" fmla="*/ 0 w 2168769"/>
                      <a:gd name="connsiteY5" fmla="*/ 840154 h 2032000"/>
                      <a:gd name="connsiteX6" fmla="*/ 0 w 2168769"/>
                      <a:gd name="connsiteY6" fmla="*/ 840154 h 2032000"/>
                      <a:gd name="connsiteX7" fmla="*/ 0 w 2168769"/>
                      <a:gd name="connsiteY7" fmla="*/ 644769 h 2032000"/>
                      <a:gd name="connsiteX8" fmla="*/ 0 w 2168769"/>
                      <a:gd name="connsiteY8" fmla="*/ 644769 h 2032000"/>
                      <a:gd name="connsiteX9" fmla="*/ 117231 w 2168769"/>
                      <a:gd name="connsiteY9" fmla="*/ 390769 h 2032000"/>
                      <a:gd name="connsiteX10" fmla="*/ 117231 w 2168769"/>
                      <a:gd name="connsiteY10" fmla="*/ 390769 h 2032000"/>
                      <a:gd name="connsiteX11" fmla="*/ 234462 w 2168769"/>
                      <a:gd name="connsiteY11" fmla="*/ 195385 h 2032000"/>
                      <a:gd name="connsiteX12" fmla="*/ 410308 w 2168769"/>
                      <a:gd name="connsiteY12" fmla="*/ 78154 h 2032000"/>
                      <a:gd name="connsiteX13" fmla="*/ 586154 w 2168769"/>
                      <a:gd name="connsiteY13" fmla="*/ 19539 h 2032000"/>
                      <a:gd name="connsiteX14" fmla="*/ 762000 w 2168769"/>
                      <a:gd name="connsiteY14" fmla="*/ 0 h 2032000"/>
                      <a:gd name="connsiteX15" fmla="*/ 762000 w 2168769"/>
                      <a:gd name="connsiteY15" fmla="*/ 0 h 2032000"/>
                      <a:gd name="connsiteX16" fmla="*/ 1074615 w 2168769"/>
                      <a:gd name="connsiteY16" fmla="*/ 0 h 2032000"/>
                      <a:gd name="connsiteX17" fmla="*/ 1387231 w 2168769"/>
                      <a:gd name="connsiteY17" fmla="*/ 58616 h 2032000"/>
                      <a:gd name="connsiteX18" fmla="*/ 1660769 w 2168769"/>
                      <a:gd name="connsiteY18" fmla="*/ 97692 h 2032000"/>
                      <a:gd name="connsiteX19" fmla="*/ 1914769 w 2168769"/>
                      <a:gd name="connsiteY19" fmla="*/ 175846 h 2032000"/>
                      <a:gd name="connsiteX20" fmla="*/ 2051538 w 2168769"/>
                      <a:gd name="connsiteY20" fmla="*/ 312616 h 2032000"/>
                      <a:gd name="connsiteX21" fmla="*/ 2051538 w 2168769"/>
                      <a:gd name="connsiteY21" fmla="*/ 312616 h 2032000"/>
                      <a:gd name="connsiteX22" fmla="*/ 2168769 w 2168769"/>
                      <a:gd name="connsiteY22" fmla="*/ 508000 h 2032000"/>
                      <a:gd name="connsiteX23" fmla="*/ 2168769 w 2168769"/>
                      <a:gd name="connsiteY23" fmla="*/ 508000 h 2032000"/>
                      <a:gd name="connsiteX24" fmla="*/ 2168769 w 2168769"/>
                      <a:gd name="connsiteY24" fmla="*/ 722923 h 2032000"/>
                      <a:gd name="connsiteX25" fmla="*/ 2071077 w 2168769"/>
                      <a:gd name="connsiteY25" fmla="*/ 1094154 h 2032000"/>
                      <a:gd name="connsiteX26" fmla="*/ 1973385 w 2168769"/>
                      <a:gd name="connsiteY26" fmla="*/ 1328616 h 2032000"/>
                      <a:gd name="connsiteX27" fmla="*/ 1817077 w 2168769"/>
                      <a:gd name="connsiteY27" fmla="*/ 1504462 h 2032000"/>
                      <a:gd name="connsiteX28" fmla="*/ 1817077 w 2168769"/>
                      <a:gd name="connsiteY28" fmla="*/ 1504462 h 2032000"/>
                      <a:gd name="connsiteX29" fmla="*/ 1660769 w 2168769"/>
                      <a:gd name="connsiteY29" fmla="*/ 1660769 h 2032000"/>
                      <a:gd name="connsiteX30" fmla="*/ 1524000 w 2168769"/>
                      <a:gd name="connsiteY30" fmla="*/ 1758462 h 2032000"/>
                      <a:gd name="connsiteX31" fmla="*/ 1289538 w 2168769"/>
                      <a:gd name="connsiteY31" fmla="*/ 1895231 h 2032000"/>
                      <a:gd name="connsiteX32" fmla="*/ 1113692 w 2168769"/>
                      <a:gd name="connsiteY32" fmla="*/ 1973385 h 2032000"/>
                      <a:gd name="connsiteX33" fmla="*/ 898769 w 2168769"/>
                      <a:gd name="connsiteY33" fmla="*/ 2032000 h 2032000"/>
                      <a:gd name="connsiteX34" fmla="*/ 683846 w 2168769"/>
                      <a:gd name="connsiteY34" fmla="*/ 1992923 h 2032000"/>
                      <a:gd name="connsiteX35" fmla="*/ 488462 w 2168769"/>
                      <a:gd name="connsiteY35" fmla="*/ 1836616 h 2032000"/>
                      <a:gd name="connsiteX36" fmla="*/ 488462 w 2168769"/>
                      <a:gd name="connsiteY36" fmla="*/ 1836616 h 2032000"/>
                      <a:gd name="connsiteX37" fmla="*/ 351692 w 2168769"/>
                      <a:gd name="connsiteY37" fmla="*/ 1602154 h 2032000"/>
                      <a:gd name="connsiteX38" fmla="*/ 293077 w 2168769"/>
                      <a:gd name="connsiteY38" fmla="*/ 1484923 h 2032000"/>
                      <a:gd name="connsiteX39" fmla="*/ 332154 w 2168769"/>
                      <a:gd name="connsiteY39" fmla="*/ 1270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68769" h="2032000">
                        <a:moveTo>
                          <a:pt x="332154" y="1211385"/>
                        </a:moveTo>
                        <a:lnTo>
                          <a:pt x="254000" y="1191846"/>
                        </a:lnTo>
                        <a:lnTo>
                          <a:pt x="254000" y="1191846"/>
                        </a:lnTo>
                        <a:lnTo>
                          <a:pt x="58615" y="1016000"/>
                        </a:lnTo>
                        <a:lnTo>
                          <a:pt x="58615" y="1016000"/>
                        </a:lnTo>
                        <a:lnTo>
                          <a:pt x="0" y="840154"/>
                        </a:lnTo>
                        <a:lnTo>
                          <a:pt x="0" y="840154"/>
                        </a:lnTo>
                        <a:lnTo>
                          <a:pt x="0" y="644769"/>
                        </a:lnTo>
                        <a:lnTo>
                          <a:pt x="0" y="644769"/>
                        </a:lnTo>
                        <a:lnTo>
                          <a:pt x="117231" y="390769"/>
                        </a:lnTo>
                        <a:lnTo>
                          <a:pt x="117231" y="390769"/>
                        </a:lnTo>
                        <a:lnTo>
                          <a:pt x="234462" y="195385"/>
                        </a:lnTo>
                        <a:lnTo>
                          <a:pt x="410308" y="78154"/>
                        </a:lnTo>
                        <a:lnTo>
                          <a:pt x="586154" y="19539"/>
                        </a:lnTo>
                        <a:lnTo>
                          <a:pt x="762000" y="0"/>
                        </a:lnTo>
                        <a:lnTo>
                          <a:pt x="762000" y="0"/>
                        </a:lnTo>
                        <a:lnTo>
                          <a:pt x="1074615" y="0"/>
                        </a:lnTo>
                        <a:lnTo>
                          <a:pt x="1387231" y="58616"/>
                        </a:lnTo>
                        <a:lnTo>
                          <a:pt x="1660769" y="97692"/>
                        </a:lnTo>
                        <a:lnTo>
                          <a:pt x="1914769" y="175846"/>
                        </a:lnTo>
                        <a:lnTo>
                          <a:pt x="2051538" y="312616"/>
                        </a:lnTo>
                        <a:lnTo>
                          <a:pt x="2051538" y="312616"/>
                        </a:lnTo>
                        <a:lnTo>
                          <a:pt x="2168769" y="508000"/>
                        </a:lnTo>
                        <a:lnTo>
                          <a:pt x="2168769" y="508000"/>
                        </a:lnTo>
                        <a:lnTo>
                          <a:pt x="2168769" y="722923"/>
                        </a:lnTo>
                        <a:lnTo>
                          <a:pt x="2071077" y="1094154"/>
                        </a:lnTo>
                        <a:lnTo>
                          <a:pt x="1973385" y="1328616"/>
                        </a:lnTo>
                        <a:lnTo>
                          <a:pt x="1817077" y="1504462"/>
                        </a:lnTo>
                        <a:lnTo>
                          <a:pt x="1817077" y="1504462"/>
                        </a:lnTo>
                        <a:lnTo>
                          <a:pt x="1660769" y="1660769"/>
                        </a:lnTo>
                        <a:lnTo>
                          <a:pt x="1524000" y="1758462"/>
                        </a:lnTo>
                        <a:lnTo>
                          <a:pt x="1289538" y="1895231"/>
                        </a:lnTo>
                        <a:lnTo>
                          <a:pt x="1113692" y="1973385"/>
                        </a:lnTo>
                        <a:lnTo>
                          <a:pt x="898769" y="2032000"/>
                        </a:lnTo>
                        <a:lnTo>
                          <a:pt x="683846" y="1992923"/>
                        </a:lnTo>
                        <a:lnTo>
                          <a:pt x="488462" y="1836616"/>
                        </a:lnTo>
                        <a:lnTo>
                          <a:pt x="488462" y="1836616"/>
                        </a:lnTo>
                        <a:lnTo>
                          <a:pt x="351692" y="1602154"/>
                        </a:lnTo>
                        <a:lnTo>
                          <a:pt x="293077" y="1484923"/>
                        </a:lnTo>
                        <a:lnTo>
                          <a:pt x="332154" y="1270000"/>
                        </a:lnTo>
                      </a:path>
                    </a:pathLst>
                  </a:custGeom>
                  <a:grpFill/>
                  <a:ln>
                    <a:no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116" name="フリーフォーム 115"/>
                  <p:cNvSpPr/>
                  <p:nvPr/>
                </p:nvSpPr>
                <p:spPr>
                  <a:xfrm>
                    <a:off x="5623281" y="3399685"/>
                    <a:ext cx="2602414" cy="2641808"/>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B9D7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66" name="図形グループ 385"/>
                <p:cNvGrpSpPr/>
                <p:nvPr/>
              </p:nvGrpSpPr>
              <p:grpSpPr>
                <a:xfrm rot="19985512" flipH="1">
                  <a:off x="6449013" y="2173242"/>
                  <a:ext cx="598105" cy="347318"/>
                  <a:chOff x="5627203" y="4230644"/>
                  <a:chExt cx="3778268" cy="2440719"/>
                </a:xfrm>
                <a:solidFill>
                  <a:srgbClr val="008000"/>
                </a:solidFill>
              </p:grpSpPr>
              <p:grpSp>
                <p:nvGrpSpPr>
                  <p:cNvPr id="102" name="図形グループ 421"/>
                  <p:cNvGrpSpPr/>
                  <p:nvPr/>
                </p:nvGrpSpPr>
                <p:grpSpPr>
                  <a:xfrm rot="19578845">
                    <a:off x="5627203" y="4230644"/>
                    <a:ext cx="3778268" cy="2440719"/>
                    <a:chOff x="1679135" y="4568303"/>
                    <a:chExt cx="3808686" cy="2042605"/>
                  </a:xfrm>
                  <a:grpFill/>
                </p:grpSpPr>
                <p:sp>
                  <p:nvSpPr>
                    <p:cNvPr id="105" name="フリーフォーム 104"/>
                    <p:cNvSpPr/>
                    <p:nvPr/>
                  </p:nvSpPr>
                  <p:spPr>
                    <a:xfrm rot="352998">
                      <a:off x="3205388" y="4786108"/>
                      <a:ext cx="2282433" cy="1091034"/>
                    </a:xfrm>
                    <a:custGeom>
                      <a:avLst/>
                      <a:gdLst>
                        <a:gd name="connsiteX0" fmla="*/ 0 w 2598615"/>
                        <a:gd name="connsiteY0" fmla="*/ 605693 h 1543539"/>
                        <a:gd name="connsiteX1" fmla="*/ 78153 w 2598615"/>
                        <a:gd name="connsiteY1" fmla="*/ 390770 h 1543539"/>
                        <a:gd name="connsiteX2" fmla="*/ 195384 w 2598615"/>
                        <a:gd name="connsiteY2" fmla="*/ 254000 h 1543539"/>
                        <a:gd name="connsiteX3" fmla="*/ 195384 w 2598615"/>
                        <a:gd name="connsiteY3" fmla="*/ 254000 h 1543539"/>
                        <a:gd name="connsiteX4" fmla="*/ 390769 w 2598615"/>
                        <a:gd name="connsiteY4" fmla="*/ 78154 h 1543539"/>
                        <a:gd name="connsiteX5" fmla="*/ 390769 w 2598615"/>
                        <a:gd name="connsiteY5" fmla="*/ 78154 h 1543539"/>
                        <a:gd name="connsiteX6" fmla="*/ 390769 w 2598615"/>
                        <a:gd name="connsiteY6" fmla="*/ 78154 h 1543539"/>
                        <a:gd name="connsiteX7" fmla="*/ 742461 w 2598615"/>
                        <a:gd name="connsiteY7" fmla="*/ 0 h 1543539"/>
                        <a:gd name="connsiteX8" fmla="*/ 742461 w 2598615"/>
                        <a:gd name="connsiteY8" fmla="*/ 0 h 1543539"/>
                        <a:gd name="connsiteX9" fmla="*/ 1172307 w 2598615"/>
                        <a:gd name="connsiteY9" fmla="*/ 0 h 1543539"/>
                        <a:gd name="connsiteX10" fmla="*/ 1387230 w 2598615"/>
                        <a:gd name="connsiteY10" fmla="*/ 19539 h 1543539"/>
                        <a:gd name="connsiteX11" fmla="*/ 1582615 w 2598615"/>
                        <a:gd name="connsiteY11" fmla="*/ 58616 h 1543539"/>
                        <a:gd name="connsiteX12" fmla="*/ 1817077 w 2598615"/>
                        <a:gd name="connsiteY12" fmla="*/ 156308 h 1543539"/>
                        <a:gd name="connsiteX13" fmla="*/ 2012461 w 2598615"/>
                        <a:gd name="connsiteY13" fmla="*/ 234462 h 1543539"/>
                        <a:gd name="connsiteX14" fmla="*/ 2012461 w 2598615"/>
                        <a:gd name="connsiteY14" fmla="*/ 234462 h 1543539"/>
                        <a:gd name="connsiteX15" fmla="*/ 2286000 w 2598615"/>
                        <a:gd name="connsiteY15" fmla="*/ 390770 h 1543539"/>
                        <a:gd name="connsiteX16" fmla="*/ 2286000 w 2598615"/>
                        <a:gd name="connsiteY16" fmla="*/ 390770 h 1543539"/>
                        <a:gd name="connsiteX17" fmla="*/ 2442307 w 2598615"/>
                        <a:gd name="connsiteY17" fmla="*/ 566616 h 1543539"/>
                        <a:gd name="connsiteX18" fmla="*/ 2540000 w 2598615"/>
                        <a:gd name="connsiteY18" fmla="*/ 703385 h 1543539"/>
                        <a:gd name="connsiteX19" fmla="*/ 2579077 w 2598615"/>
                        <a:gd name="connsiteY19" fmla="*/ 840154 h 1543539"/>
                        <a:gd name="connsiteX20" fmla="*/ 2579077 w 2598615"/>
                        <a:gd name="connsiteY20" fmla="*/ 840154 h 1543539"/>
                        <a:gd name="connsiteX21" fmla="*/ 2598615 w 2598615"/>
                        <a:gd name="connsiteY21" fmla="*/ 1035539 h 1543539"/>
                        <a:gd name="connsiteX22" fmla="*/ 2579077 w 2598615"/>
                        <a:gd name="connsiteY22" fmla="*/ 1113693 h 1543539"/>
                        <a:gd name="connsiteX23" fmla="*/ 2579077 w 2598615"/>
                        <a:gd name="connsiteY23" fmla="*/ 1113693 h 1543539"/>
                        <a:gd name="connsiteX24" fmla="*/ 2579077 w 2598615"/>
                        <a:gd name="connsiteY24" fmla="*/ 1113693 h 1543539"/>
                        <a:gd name="connsiteX25" fmla="*/ 2500923 w 2598615"/>
                        <a:gd name="connsiteY25" fmla="*/ 1270000 h 1543539"/>
                        <a:gd name="connsiteX26" fmla="*/ 2325077 w 2598615"/>
                        <a:gd name="connsiteY26" fmla="*/ 1426308 h 1543539"/>
                        <a:gd name="connsiteX27" fmla="*/ 2325077 w 2598615"/>
                        <a:gd name="connsiteY27" fmla="*/ 1426308 h 1543539"/>
                        <a:gd name="connsiteX28" fmla="*/ 1973384 w 2598615"/>
                        <a:gd name="connsiteY28" fmla="*/ 1524000 h 1543539"/>
                        <a:gd name="connsiteX29" fmla="*/ 1778000 w 2598615"/>
                        <a:gd name="connsiteY29" fmla="*/ 1524000 h 1543539"/>
                        <a:gd name="connsiteX30" fmla="*/ 1465384 w 2598615"/>
                        <a:gd name="connsiteY30" fmla="*/ 1543539 h 1543539"/>
                        <a:gd name="connsiteX31" fmla="*/ 1270000 w 2598615"/>
                        <a:gd name="connsiteY31" fmla="*/ 1504462 h 1543539"/>
                        <a:gd name="connsiteX32" fmla="*/ 1016000 w 2598615"/>
                        <a:gd name="connsiteY32" fmla="*/ 1465385 h 1543539"/>
                        <a:gd name="connsiteX33" fmla="*/ 742461 w 2598615"/>
                        <a:gd name="connsiteY33" fmla="*/ 1387231 h 1543539"/>
                        <a:gd name="connsiteX34" fmla="*/ 566615 w 2598615"/>
                        <a:gd name="connsiteY34" fmla="*/ 1289539 h 1543539"/>
                        <a:gd name="connsiteX35" fmla="*/ 390769 w 2598615"/>
                        <a:gd name="connsiteY35" fmla="*/ 1191847 h 1543539"/>
                        <a:gd name="connsiteX36" fmla="*/ 214923 w 2598615"/>
                        <a:gd name="connsiteY36" fmla="*/ 1074616 h 1543539"/>
                        <a:gd name="connsiteX37" fmla="*/ 97692 w 2598615"/>
                        <a:gd name="connsiteY37" fmla="*/ 879231 h 1543539"/>
                        <a:gd name="connsiteX38" fmla="*/ 97692 w 2598615"/>
                        <a:gd name="connsiteY38" fmla="*/ 879231 h 1543539"/>
                        <a:gd name="connsiteX39" fmla="*/ 0 w 2598615"/>
                        <a:gd name="connsiteY39" fmla="*/ 605693 h 1543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598615" h="1543539">
                          <a:moveTo>
                            <a:pt x="0" y="605693"/>
                          </a:moveTo>
                          <a:lnTo>
                            <a:pt x="78153" y="390770"/>
                          </a:lnTo>
                          <a:lnTo>
                            <a:pt x="195384" y="254000"/>
                          </a:lnTo>
                          <a:lnTo>
                            <a:pt x="195384" y="254000"/>
                          </a:lnTo>
                          <a:lnTo>
                            <a:pt x="390769" y="78154"/>
                          </a:lnTo>
                          <a:lnTo>
                            <a:pt x="390769" y="78154"/>
                          </a:lnTo>
                          <a:lnTo>
                            <a:pt x="390769" y="78154"/>
                          </a:lnTo>
                          <a:lnTo>
                            <a:pt x="742461" y="0"/>
                          </a:lnTo>
                          <a:lnTo>
                            <a:pt x="742461" y="0"/>
                          </a:lnTo>
                          <a:lnTo>
                            <a:pt x="1172307" y="0"/>
                          </a:lnTo>
                          <a:lnTo>
                            <a:pt x="1387230" y="19539"/>
                          </a:lnTo>
                          <a:lnTo>
                            <a:pt x="1582615" y="58616"/>
                          </a:lnTo>
                          <a:lnTo>
                            <a:pt x="1817077" y="156308"/>
                          </a:lnTo>
                          <a:lnTo>
                            <a:pt x="2012461" y="234462"/>
                          </a:lnTo>
                          <a:lnTo>
                            <a:pt x="2012461" y="234462"/>
                          </a:lnTo>
                          <a:lnTo>
                            <a:pt x="2286000" y="390770"/>
                          </a:lnTo>
                          <a:lnTo>
                            <a:pt x="2286000" y="390770"/>
                          </a:lnTo>
                          <a:lnTo>
                            <a:pt x="2442307" y="566616"/>
                          </a:lnTo>
                          <a:lnTo>
                            <a:pt x="2540000" y="703385"/>
                          </a:lnTo>
                          <a:lnTo>
                            <a:pt x="2579077" y="840154"/>
                          </a:lnTo>
                          <a:lnTo>
                            <a:pt x="2579077" y="840154"/>
                          </a:lnTo>
                          <a:lnTo>
                            <a:pt x="2598615" y="1035539"/>
                          </a:lnTo>
                          <a:lnTo>
                            <a:pt x="2579077" y="1113693"/>
                          </a:lnTo>
                          <a:lnTo>
                            <a:pt x="2579077" y="1113693"/>
                          </a:lnTo>
                          <a:lnTo>
                            <a:pt x="2579077" y="1113693"/>
                          </a:lnTo>
                          <a:lnTo>
                            <a:pt x="2500923" y="1270000"/>
                          </a:lnTo>
                          <a:lnTo>
                            <a:pt x="2325077" y="1426308"/>
                          </a:lnTo>
                          <a:lnTo>
                            <a:pt x="2325077" y="1426308"/>
                          </a:lnTo>
                          <a:lnTo>
                            <a:pt x="1973384" y="1524000"/>
                          </a:lnTo>
                          <a:lnTo>
                            <a:pt x="1778000" y="1524000"/>
                          </a:lnTo>
                          <a:lnTo>
                            <a:pt x="1465384" y="1543539"/>
                          </a:lnTo>
                          <a:lnTo>
                            <a:pt x="1270000" y="1504462"/>
                          </a:lnTo>
                          <a:lnTo>
                            <a:pt x="1016000" y="1465385"/>
                          </a:lnTo>
                          <a:lnTo>
                            <a:pt x="742461" y="1387231"/>
                          </a:lnTo>
                          <a:lnTo>
                            <a:pt x="566615" y="1289539"/>
                          </a:lnTo>
                          <a:lnTo>
                            <a:pt x="390769" y="1191847"/>
                          </a:lnTo>
                          <a:lnTo>
                            <a:pt x="214923" y="1074616"/>
                          </a:lnTo>
                          <a:lnTo>
                            <a:pt x="97692" y="879231"/>
                          </a:lnTo>
                          <a:lnTo>
                            <a:pt x="97692" y="879231"/>
                          </a:lnTo>
                          <a:lnTo>
                            <a:pt x="0" y="605693"/>
                          </a:lnTo>
                          <a:close/>
                        </a:path>
                      </a:pathLst>
                    </a:cu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6" name="フリーフォーム 105"/>
                    <p:cNvSpPr/>
                    <p:nvPr/>
                  </p:nvSpPr>
                  <p:spPr>
                    <a:xfrm rot="2002879">
                      <a:off x="1679135" y="4568303"/>
                      <a:ext cx="2514001" cy="2042605"/>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B9D7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sp>
                <p:nvSpPr>
                  <p:cNvPr id="103" name="フリーフォーム 102"/>
                  <p:cNvSpPr>
                    <a:spLocks noChangeAspect="1"/>
                  </p:cNvSpPr>
                  <p:nvPr/>
                </p:nvSpPr>
                <p:spPr>
                  <a:xfrm rot="19578467">
                    <a:off x="6732010" y="4882147"/>
                    <a:ext cx="253021" cy="431993"/>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4" name="フリーフォーム 103"/>
                  <p:cNvSpPr>
                    <a:spLocks noChangeAspect="1"/>
                  </p:cNvSpPr>
                  <p:nvPr/>
                </p:nvSpPr>
                <p:spPr>
                  <a:xfrm rot="19138675" flipV="1">
                    <a:off x="7061577" y="5264093"/>
                    <a:ext cx="253023" cy="431994"/>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67" name="図形グループ 386"/>
                <p:cNvGrpSpPr/>
                <p:nvPr/>
              </p:nvGrpSpPr>
              <p:grpSpPr>
                <a:xfrm rot="21347457" flipH="1">
                  <a:off x="6367493" y="1661026"/>
                  <a:ext cx="714557" cy="794738"/>
                  <a:chOff x="5412154" y="2728570"/>
                  <a:chExt cx="3601052" cy="3015738"/>
                </a:xfrm>
                <a:solidFill>
                  <a:srgbClr val="008000"/>
                </a:solidFill>
              </p:grpSpPr>
              <p:sp>
                <p:nvSpPr>
                  <p:cNvPr id="92" name="フリーフォーム 91"/>
                  <p:cNvSpPr>
                    <a:spLocks noChangeAspect="1"/>
                  </p:cNvSpPr>
                  <p:nvPr/>
                </p:nvSpPr>
                <p:spPr>
                  <a:xfrm rot="17823693">
                    <a:off x="5698323" y="4405479"/>
                    <a:ext cx="295197"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3" name="フリーフォーム 92"/>
                  <p:cNvSpPr>
                    <a:spLocks noChangeAspect="1"/>
                  </p:cNvSpPr>
                  <p:nvPr/>
                </p:nvSpPr>
                <p:spPr>
                  <a:xfrm rot="19509357" flipV="1">
                    <a:off x="6050778" y="4876077"/>
                    <a:ext cx="295196"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4" name="フリーフォーム 93"/>
                  <p:cNvSpPr>
                    <a:spLocks noChangeAspect="1"/>
                  </p:cNvSpPr>
                  <p:nvPr/>
                </p:nvSpPr>
                <p:spPr>
                  <a:xfrm rot="18446147">
                    <a:off x="5853960" y="3979208"/>
                    <a:ext cx="382215" cy="652560"/>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5" name="フリーフォーム 94"/>
                  <p:cNvSpPr>
                    <a:spLocks noChangeAspect="1"/>
                  </p:cNvSpPr>
                  <p:nvPr/>
                </p:nvSpPr>
                <p:spPr>
                  <a:xfrm rot="19603321" flipV="1">
                    <a:off x="6275455" y="4576263"/>
                    <a:ext cx="395996" cy="683982"/>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6" name="フリーフォーム 95"/>
                  <p:cNvSpPr>
                    <a:spLocks noChangeAspect="1"/>
                  </p:cNvSpPr>
                  <p:nvPr/>
                </p:nvSpPr>
                <p:spPr>
                  <a:xfrm rot="19051154">
                    <a:off x="6099759" y="3546433"/>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7" name="フリーフォーム 96"/>
                  <p:cNvSpPr>
                    <a:spLocks noChangeAspect="1"/>
                  </p:cNvSpPr>
                  <p:nvPr/>
                </p:nvSpPr>
                <p:spPr>
                  <a:xfrm rot="19640747" flipV="1">
                    <a:off x="6545229" y="4265435"/>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8" name="フリーフォーム 97"/>
                  <p:cNvSpPr>
                    <a:spLocks noChangeAspect="1"/>
                  </p:cNvSpPr>
                  <p:nvPr/>
                </p:nvSpPr>
                <p:spPr>
                  <a:xfrm rot="20201843">
                    <a:off x="6464052" y="3093511"/>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9" name="フリーフォーム 98"/>
                  <p:cNvSpPr>
                    <a:spLocks noChangeAspect="1"/>
                  </p:cNvSpPr>
                  <p:nvPr/>
                </p:nvSpPr>
                <p:spPr>
                  <a:xfrm rot="19816596" flipV="1">
                    <a:off x="6868184" y="3986483"/>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0" name="フリーフォーム 99"/>
                  <p:cNvSpPr/>
                  <p:nvPr/>
                </p:nvSpPr>
                <p:spPr>
                  <a:xfrm>
                    <a:off x="6890827" y="2728570"/>
                    <a:ext cx="2122379" cy="1822089"/>
                  </a:xfrm>
                  <a:custGeom>
                    <a:avLst/>
                    <a:gdLst>
                      <a:gd name="connsiteX0" fmla="*/ 332154 w 2168769"/>
                      <a:gd name="connsiteY0" fmla="*/ 1211385 h 2032000"/>
                      <a:gd name="connsiteX1" fmla="*/ 254000 w 2168769"/>
                      <a:gd name="connsiteY1" fmla="*/ 1191846 h 2032000"/>
                      <a:gd name="connsiteX2" fmla="*/ 254000 w 2168769"/>
                      <a:gd name="connsiteY2" fmla="*/ 1191846 h 2032000"/>
                      <a:gd name="connsiteX3" fmla="*/ 58615 w 2168769"/>
                      <a:gd name="connsiteY3" fmla="*/ 1016000 h 2032000"/>
                      <a:gd name="connsiteX4" fmla="*/ 58615 w 2168769"/>
                      <a:gd name="connsiteY4" fmla="*/ 1016000 h 2032000"/>
                      <a:gd name="connsiteX5" fmla="*/ 0 w 2168769"/>
                      <a:gd name="connsiteY5" fmla="*/ 840154 h 2032000"/>
                      <a:gd name="connsiteX6" fmla="*/ 0 w 2168769"/>
                      <a:gd name="connsiteY6" fmla="*/ 840154 h 2032000"/>
                      <a:gd name="connsiteX7" fmla="*/ 0 w 2168769"/>
                      <a:gd name="connsiteY7" fmla="*/ 644769 h 2032000"/>
                      <a:gd name="connsiteX8" fmla="*/ 0 w 2168769"/>
                      <a:gd name="connsiteY8" fmla="*/ 644769 h 2032000"/>
                      <a:gd name="connsiteX9" fmla="*/ 117231 w 2168769"/>
                      <a:gd name="connsiteY9" fmla="*/ 390769 h 2032000"/>
                      <a:gd name="connsiteX10" fmla="*/ 117231 w 2168769"/>
                      <a:gd name="connsiteY10" fmla="*/ 390769 h 2032000"/>
                      <a:gd name="connsiteX11" fmla="*/ 234462 w 2168769"/>
                      <a:gd name="connsiteY11" fmla="*/ 195385 h 2032000"/>
                      <a:gd name="connsiteX12" fmla="*/ 410308 w 2168769"/>
                      <a:gd name="connsiteY12" fmla="*/ 78154 h 2032000"/>
                      <a:gd name="connsiteX13" fmla="*/ 586154 w 2168769"/>
                      <a:gd name="connsiteY13" fmla="*/ 19539 h 2032000"/>
                      <a:gd name="connsiteX14" fmla="*/ 762000 w 2168769"/>
                      <a:gd name="connsiteY14" fmla="*/ 0 h 2032000"/>
                      <a:gd name="connsiteX15" fmla="*/ 762000 w 2168769"/>
                      <a:gd name="connsiteY15" fmla="*/ 0 h 2032000"/>
                      <a:gd name="connsiteX16" fmla="*/ 1074615 w 2168769"/>
                      <a:gd name="connsiteY16" fmla="*/ 0 h 2032000"/>
                      <a:gd name="connsiteX17" fmla="*/ 1387231 w 2168769"/>
                      <a:gd name="connsiteY17" fmla="*/ 58616 h 2032000"/>
                      <a:gd name="connsiteX18" fmla="*/ 1660769 w 2168769"/>
                      <a:gd name="connsiteY18" fmla="*/ 97692 h 2032000"/>
                      <a:gd name="connsiteX19" fmla="*/ 1914769 w 2168769"/>
                      <a:gd name="connsiteY19" fmla="*/ 175846 h 2032000"/>
                      <a:gd name="connsiteX20" fmla="*/ 2051538 w 2168769"/>
                      <a:gd name="connsiteY20" fmla="*/ 312616 h 2032000"/>
                      <a:gd name="connsiteX21" fmla="*/ 2051538 w 2168769"/>
                      <a:gd name="connsiteY21" fmla="*/ 312616 h 2032000"/>
                      <a:gd name="connsiteX22" fmla="*/ 2168769 w 2168769"/>
                      <a:gd name="connsiteY22" fmla="*/ 508000 h 2032000"/>
                      <a:gd name="connsiteX23" fmla="*/ 2168769 w 2168769"/>
                      <a:gd name="connsiteY23" fmla="*/ 508000 h 2032000"/>
                      <a:gd name="connsiteX24" fmla="*/ 2168769 w 2168769"/>
                      <a:gd name="connsiteY24" fmla="*/ 722923 h 2032000"/>
                      <a:gd name="connsiteX25" fmla="*/ 2071077 w 2168769"/>
                      <a:gd name="connsiteY25" fmla="*/ 1094154 h 2032000"/>
                      <a:gd name="connsiteX26" fmla="*/ 1973385 w 2168769"/>
                      <a:gd name="connsiteY26" fmla="*/ 1328616 h 2032000"/>
                      <a:gd name="connsiteX27" fmla="*/ 1817077 w 2168769"/>
                      <a:gd name="connsiteY27" fmla="*/ 1504462 h 2032000"/>
                      <a:gd name="connsiteX28" fmla="*/ 1817077 w 2168769"/>
                      <a:gd name="connsiteY28" fmla="*/ 1504462 h 2032000"/>
                      <a:gd name="connsiteX29" fmla="*/ 1660769 w 2168769"/>
                      <a:gd name="connsiteY29" fmla="*/ 1660769 h 2032000"/>
                      <a:gd name="connsiteX30" fmla="*/ 1524000 w 2168769"/>
                      <a:gd name="connsiteY30" fmla="*/ 1758462 h 2032000"/>
                      <a:gd name="connsiteX31" fmla="*/ 1289538 w 2168769"/>
                      <a:gd name="connsiteY31" fmla="*/ 1895231 h 2032000"/>
                      <a:gd name="connsiteX32" fmla="*/ 1113692 w 2168769"/>
                      <a:gd name="connsiteY32" fmla="*/ 1973385 h 2032000"/>
                      <a:gd name="connsiteX33" fmla="*/ 898769 w 2168769"/>
                      <a:gd name="connsiteY33" fmla="*/ 2032000 h 2032000"/>
                      <a:gd name="connsiteX34" fmla="*/ 683846 w 2168769"/>
                      <a:gd name="connsiteY34" fmla="*/ 1992923 h 2032000"/>
                      <a:gd name="connsiteX35" fmla="*/ 488462 w 2168769"/>
                      <a:gd name="connsiteY35" fmla="*/ 1836616 h 2032000"/>
                      <a:gd name="connsiteX36" fmla="*/ 488462 w 2168769"/>
                      <a:gd name="connsiteY36" fmla="*/ 1836616 h 2032000"/>
                      <a:gd name="connsiteX37" fmla="*/ 351692 w 2168769"/>
                      <a:gd name="connsiteY37" fmla="*/ 1602154 h 2032000"/>
                      <a:gd name="connsiteX38" fmla="*/ 293077 w 2168769"/>
                      <a:gd name="connsiteY38" fmla="*/ 1484923 h 2032000"/>
                      <a:gd name="connsiteX39" fmla="*/ 332154 w 2168769"/>
                      <a:gd name="connsiteY39" fmla="*/ 1270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68769" h="2032000">
                        <a:moveTo>
                          <a:pt x="332154" y="1211385"/>
                        </a:moveTo>
                        <a:lnTo>
                          <a:pt x="254000" y="1191846"/>
                        </a:lnTo>
                        <a:lnTo>
                          <a:pt x="254000" y="1191846"/>
                        </a:lnTo>
                        <a:lnTo>
                          <a:pt x="58615" y="1016000"/>
                        </a:lnTo>
                        <a:lnTo>
                          <a:pt x="58615" y="1016000"/>
                        </a:lnTo>
                        <a:lnTo>
                          <a:pt x="0" y="840154"/>
                        </a:lnTo>
                        <a:lnTo>
                          <a:pt x="0" y="840154"/>
                        </a:lnTo>
                        <a:lnTo>
                          <a:pt x="0" y="644769"/>
                        </a:lnTo>
                        <a:lnTo>
                          <a:pt x="0" y="644769"/>
                        </a:lnTo>
                        <a:lnTo>
                          <a:pt x="117231" y="390769"/>
                        </a:lnTo>
                        <a:lnTo>
                          <a:pt x="117231" y="390769"/>
                        </a:lnTo>
                        <a:lnTo>
                          <a:pt x="234462" y="195385"/>
                        </a:lnTo>
                        <a:lnTo>
                          <a:pt x="410308" y="78154"/>
                        </a:lnTo>
                        <a:lnTo>
                          <a:pt x="586154" y="19539"/>
                        </a:lnTo>
                        <a:lnTo>
                          <a:pt x="762000" y="0"/>
                        </a:lnTo>
                        <a:lnTo>
                          <a:pt x="762000" y="0"/>
                        </a:lnTo>
                        <a:lnTo>
                          <a:pt x="1074615" y="0"/>
                        </a:lnTo>
                        <a:lnTo>
                          <a:pt x="1387231" y="58616"/>
                        </a:lnTo>
                        <a:lnTo>
                          <a:pt x="1660769" y="97692"/>
                        </a:lnTo>
                        <a:lnTo>
                          <a:pt x="1914769" y="175846"/>
                        </a:lnTo>
                        <a:lnTo>
                          <a:pt x="2051538" y="312616"/>
                        </a:lnTo>
                        <a:lnTo>
                          <a:pt x="2051538" y="312616"/>
                        </a:lnTo>
                        <a:lnTo>
                          <a:pt x="2168769" y="508000"/>
                        </a:lnTo>
                        <a:lnTo>
                          <a:pt x="2168769" y="508000"/>
                        </a:lnTo>
                        <a:lnTo>
                          <a:pt x="2168769" y="722923"/>
                        </a:lnTo>
                        <a:lnTo>
                          <a:pt x="2071077" y="1094154"/>
                        </a:lnTo>
                        <a:lnTo>
                          <a:pt x="1973385" y="1328616"/>
                        </a:lnTo>
                        <a:lnTo>
                          <a:pt x="1817077" y="1504462"/>
                        </a:lnTo>
                        <a:lnTo>
                          <a:pt x="1817077" y="1504462"/>
                        </a:lnTo>
                        <a:lnTo>
                          <a:pt x="1660769" y="1660769"/>
                        </a:lnTo>
                        <a:lnTo>
                          <a:pt x="1524000" y="1758462"/>
                        </a:lnTo>
                        <a:lnTo>
                          <a:pt x="1289538" y="1895231"/>
                        </a:lnTo>
                        <a:lnTo>
                          <a:pt x="1113692" y="1973385"/>
                        </a:lnTo>
                        <a:lnTo>
                          <a:pt x="898769" y="2032000"/>
                        </a:lnTo>
                        <a:lnTo>
                          <a:pt x="683846" y="1992923"/>
                        </a:lnTo>
                        <a:lnTo>
                          <a:pt x="488462" y="1836616"/>
                        </a:lnTo>
                        <a:lnTo>
                          <a:pt x="488462" y="1836616"/>
                        </a:lnTo>
                        <a:lnTo>
                          <a:pt x="351692" y="1602154"/>
                        </a:lnTo>
                        <a:lnTo>
                          <a:pt x="293077" y="1484923"/>
                        </a:lnTo>
                        <a:lnTo>
                          <a:pt x="332154" y="1270000"/>
                        </a:lnTo>
                      </a:path>
                    </a:pathLst>
                  </a:custGeom>
                  <a:grpFill/>
                  <a:ln>
                    <a:no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101" name="フリーフォーム 100"/>
                  <p:cNvSpPr/>
                  <p:nvPr/>
                </p:nvSpPr>
                <p:spPr>
                  <a:xfrm>
                    <a:off x="5412154" y="3399685"/>
                    <a:ext cx="2813538" cy="2344623"/>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B9D7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68" name="図形グループ 387"/>
                <p:cNvGrpSpPr/>
                <p:nvPr/>
              </p:nvGrpSpPr>
              <p:grpSpPr>
                <a:xfrm rot="1496121" flipH="1">
                  <a:off x="6711508" y="1719805"/>
                  <a:ext cx="528190" cy="603677"/>
                  <a:chOff x="5412154" y="2728570"/>
                  <a:chExt cx="3601052" cy="3015738"/>
                </a:xfrm>
                <a:solidFill>
                  <a:srgbClr val="008000"/>
                </a:solidFill>
              </p:grpSpPr>
              <p:sp>
                <p:nvSpPr>
                  <p:cNvPr id="82" name="フリーフォーム 81"/>
                  <p:cNvSpPr>
                    <a:spLocks noChangeAspect="1"/>
                  </p:cNvSpPr>
                  <p:nvPr/>
                </p:nvSpPr>
                <p:spPr>
                  <a:xfrm rot="17823693">
                    <a:off x="5698323" y="4405479"/>
                    <a:ext cx="295197"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3" name="フリーフォーム 82"/>
                  <p:cNvSpPr>
                    <a:spLocks noChangeAspect="1"/>
                  </p:cNvSpPr>
                  <p:nvPr/>
                </p:nvSpPr>
                <p:spPr>
                  <a:xfrm rot="19509357" flipV="1">
                    <a:off x="6050778" y="4876077"/>
                    <a:ext cx="295196"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4" name="フリーフォーム 83"/>
                  <p:cNvSpPr>
                    <a:spLocks noChangeAspect="1"/>
                  </p:cNvSpPr>
                  <p:nvPr/>
                </p:nvSpPr>
                <p:spPr>
                  <a:xfrm rot="18446147">
                    <a:off x="5853960" y="3979208"/>
                    <a:ext cx="382215" cy="652560"/>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5" name="フリーフォーム 84"/>
                  <p:cNvSpPr>
                    <a:spLocks noChangeAspect="1"/>
                  </p:cNvSpPr>
                  <p:nvPr/>
                </p:nvSpPr>
                <p:spPr>
                  <a:xfrm rot="19603321" flipV="1">
                    <a:off x="6275455" y="4576263"/>
                    <a:ext cx="395996" cy="683982"/>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6" name="フリーフォーム 85"/>
                  <p:cNvSpPr>
                    <a:spLocks noChangeAspect="1"/>
                  </p:cNvSpPr>
                  <p:nvPr/>
                </p:nvSpPr>
                <p:spPr>
                  <a:xfrm rot="19051154">
                    <a:off x="6099759" y="3546433"/>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7" name="フリーフォーム 86"/>
                  <p:cNvSpPr>
                    <a:spLocks noChangeAspect="1"/>
                  </p:cNvSpPr>
                  <p:nvPr/>
                </p:nvSpPr>
                <p:spPr>
                  <a:xfrm rot="19640747" flipV="1">
                    <a:off x="6545229" y="4265435"/>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8" name="フリーフォーム 87"/>
                  <p:cNvSpPr>
                    <a:spLocks noChangeAspect="1"/>
                  </p:cNvSpPr>
                  <p:nvPr/>
                </p:nvSpPr>
                <p:spPr>
                  <a:xfrm rot="20201843">
                    <a:off x="6464052" y="3093511"/>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9" name="フリーフォーム 88"/>
                  <p:cNvSpPr>
                    <a:spLocks noChangeAspect="1"/>
                  </p:cNvSpPr>
                  <p:nvPr/>
                </p:nvSpPr>
                <p:spPr>
                  <a:xfrm rot="19816596" flipV="1">
                    <a:off x="6868184" y="3986483"/>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0" name="フリーフォーム 89"/>
                  <p:cNvSpPr/>
                  <p:nvPr/>
                </p:nvSpPr>
                <p:spPr>
                  <a:xfrm>
                    <a:off x="6890827" y="2728570"/>
                    <a:ext cx="2122379" cy="1822089"/>
                  </a:xfrm>
                  <a:custGeom>
                    <a:avLst/>
                    <a:gdLst>
                      <a:gd name="connsiteX0" fmla="*/ 332154 w 2168769"/>
                      <a:gd name="connsiteY0" fmla="*/ 1211385 h 2032000"/>
                      <a:gd name="connsiteX1" fmla="*/ 254000 w 2168769"/>
                      <a:gd name="connsiteY1" fmla="*/ 1191846 h 2032000"/>
                      <a:gd name="connsiteX2" fmla="*/ 254000 w 2168769"/>
                      <a:gd name="connsiteY2" fmla="*/ 1191846 h 2032000"/>
                      <a:gd name="connsiteX3" fmla="*/ 58615 w 2168769"/>
                      <a:gd name="connsiteY3" fmla="*/ 1016000 h 2032000"/>
                      <a:gd name="connsiteX4" fmla="*/ 58615 w 2168769"/>
                      <a:gd name="connsiteY4" fmla="*/ 1016000 h 2032000"/>
                      <a:gd name="connsiteX5" fmla="*/ 0 w 2168769"/>
                      <a:gd name="connsiteY5" fmla="*/ 840154 h 2032000"/>
                      <a:gd name="connsiteX6" fmla="*/ 0 w 2168769"/>
                      <a:gd name="connsiteY6" fmla="*/ 840154 h 2032000"/>
                      <a:gd name="connsiteX7" fmla="*/ 0 w 2168769"/>
                      <a:gd name="connsiteY7" fmla="*/ 644769 h 2032000"/>
                      <a:gd name="connsiteX8" fmla="*/ 0 w 2168769"/>
                      <a:gd name="connsiteY8" fmla="*/ 644769 h 2032000"/>
                      <a:gd name="connsiteX9" fmla="*/ 117231 w 2168769"/>
                      <a:gd name="connsiteY9" fmla="*/ 390769 h 2032000"/>
                      <a:gd name="connsiteX10" fmla="*/ 117231 w 2168769"/>
                      <a:gd name="connsiteY10" fmla="*/ 390769 h 2032000"/>
                      <a:gd name="connsiteX11" fmla="*/ 234462 w 2168769"/>
                      <a:gd name="connsiteY11" fmla="*/ 195385 h 2032000"/>
                      <a:gd name="connsiteX12" fmla="*/ 410308 w 2168769"/>
                      <a:gd name="connsiteY12" fmla="*/ 78154 h 2032000"/>
                      <a:gd name="connsiteX13" fmla="*/ 586154 w 2168769"/>
                      <a:gd name="connsiteY13" fmla="*/ 19539 h 2032000"/>
                      <a:gd name="connsiteX14" fmla="*/ 762000 w 2168769"/>
                      <a:gd name="connsiteY14" fmla="*/ 0 h 2032000"/>
                      <a:gd name="connsiteX15" fmla="*/ 762000 w 2168769"/>
                      <a:gd name="connsiteY15" fmla="*/ 0 h 2032000"/>
                      <a:gd name="connsiteX16" fmla="*/ 1074615 w 2168769"/>
                      <a:gd name="connsiteY16" fmla="*/ 0 h 2032000"/>
                      <a:gd name="connsiteX17" fmla="*/ 1387231 w 2168769"/>
                      <a:gd name="connsiteY17" fmla="*/ 58616 h 2032000"/>
                      <a:gd name="connsiteX18" fmla="*/ 1660769 w 2168769"/>
                      <a:gd name="connsiteY18" fmla="*/ 97692 h 2032000"/>
                      <a:gd name="connsiteX19" fmla="*/ 1914769 w 2168769"/>
                      <a:gd name="connsiteY19" fmla="*/ 175846 h 2032000"/>
                      <a:gd name="connsiteX20" fmla="*/ 2051538 w 2168769"/>
                      <a:gd name="connsiteY20" fmla="*/ 312616 h 2032000"/>
                      <a:gd name="connsiteX21" fmla="*/ 2051538 w 2168769"/>
                      <a:gd name="connsiteY21" fmla="*/ 312616 h 2032000"/>
                      <a:gd name="connsiteX22" fmla="*/ 2168769 w 2168769"/>
                      <a:gd name="connsiteY22" fmla="*/ 508000 h 2032000"/>
                      <a:gd name="connsiteX23" fmla="*/ 2168769 w 2168769"/>
                      <a:gd name="connsiteY23" fmla="*/ 508000 h 2032000"/>
                      <a:gd name="connsiteX24" fmla="*/ 2168769 w 2168769"/>
                      <a:gd name="connsiteY24" fmla="*/ 722923 h 2032000"/>
                      <a:gd name="connsiteX25" fmla="*/ 2071077 w 2168769"/>
                      <a:gd name="connsiteY25" fmla="*/ 1094154 h 2032000"/>
                      <a:gd name="connsiteX26" fmla="*/ 1973385 w 2168769"/>
                      <a:gd name="connsiteY26" fmla="*/ 1328616 h 2032000"/>
                      <a:gd name="connsiteX27" fmla="*/ 1817077 w 2168769"/>
                      <a:gd name="connsiteY27" fmla="*/ 1504462 h 2032000"/>
                      <a:gd name="connsiteX28" fmla="*/ 1817077 w 2168769"/>
                      <a:gd name="connsiteY28" fmla="*/ 1504462 h 2032000"/>
                      <a:gd name="connsiteX29" fmla="*/ 1660769 w 2168769"/>
                      <a:gd name="connsiteY29" fmla="*/ 1660769 h 2032000"/>
                      <a:gd name="connsiteX30" fmla="*/ 1524000 w 2168769"/>
                      <a:gd name="connsiteY30" fmla="*/ 1758462 h 2032000"/>
                      <a:gd name="connsiteX31" fmla="*/ 1289538 w 2168769"/>
                      <a:gd name="connsiteY31" fmla="*/ 1895231 h 2032000"/>
                      <a:gd name="connsiteX32" fmla="*/ 1113692 w 2168769"/>
                      <a:gd name="connsiteY32" fmla="*/ 1973385 h 2032000"/>
                      <a:gd name="connsiteX33" fmla="*/ 898769 w 2168769"/>
                      <a:gd name="connsiteY33" fmla="*/ 2032000 h 2032000"/>
                      <a:gd name="connsiteX34" fmla="*/ 683846 w 2168769"/>
                      <a:gd name="connsiteY34" fmla="*/ 1992923 h 2032000"/>
                      <a:gd name="connsiteX35" fmla="*/ 488462 w 2168769"/>
                      <a:gd name="connsiteY35" fmla="*/ 1836616 h 2032000"/>
                      <a:gd name="connsiteX36" fmla="*/ 488462 w 2168769"/>
                      <a:gd name="connsiteY36" fmla="*/ 1836616 h 2032000"/>
                      <a:gd name="connsiteX37" fmla="*/ 351692 w 2168769"/>
                      <a:gd name="connsiteY37" fmla="*/ 1602154 h 2032000"/>
                      <a:gd name="connsiteX38" fmla="*/ 293077 w 2168769"/>
                      <a:gd name="connsiteY38" fmla="*/ 1484923 h 2032000"/>
                      <a:gd name="connsiteX39" fmla="*/ 332154 w 2168769"/>
                      <a:gd name="connsiteY39" fmla="*/ 1270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68769" h="2032000">
                        <a:moveTo>
                          <a:pt x="332154" y="1211385"/>
                        </a:moveTo>
                        <a:lnTo>
                          <a:pt x="254000" y="1191846"/>
                        </a:lnTo>
                        <a:lnTo>
                          <a:pt x="254000" y="1191846"/>
                        </a:lnTo>
                        <a:lnTo>
                          <a:pt x="58615" y="1016000"/>
                        </a:lnTo>
                        <a:lnTo>
                          <a:pt x="58615" y="1016000"/>
                        </a:lnTo>
                        <a:lnTo>
                          <a:pt x="0" y="840154"/>
                        </a:lnTo>
                        <a:lnTo>
                          <a:pt x="0" y="840154"/>
                        </a:lnTo>
                        <a:lnTo>
                          <a:pt x="0" y="644769"/>
                        </a:lnTo>
                        <a:lnTo>
                          <a:pt x="0" y="644769"/>
                        </a:lnTo>
                        <a:lnTo>
                          <a:pt x="117231" y="390769"/>
                        </a:lnTo>
                        <a:lnTo>
                          <a:pt x="117231" y="390769"/>
                        </a:lnTo>
                        <a:lnTo>
                          <a:pt x="234462" y="195385"/>
                        </a:lnTo>
                        <a:lnTo>
                          <a:pt x="410308" y="78154"/>
                        </a:lnTo>
                        <a:lnTo>
                          <a:pt x="586154" y="19539"/>
                        </a:lnTo>
                        <a:lnTo>
                          <a:pt x="762000" y="0"/>
                        </a:lnTo>
                        <a:lnTo>
                          <a:pt x="762000" y="0"/>
                        </a:lnTo>
                        <a:lnTo>
                          <a:pt x="1074615" y="0"/>
                        </a:lnTo>
                        <a:lnTo>
                          <a:pt x="1387231" y="58616"/>
                        </a:lnTo>
                        <a:lnTo>
                          <a:pt x="1660769" y="97692"/>
                        </a:lnTo>
                        <a:lnTo>
                          <a:pt x="1914769" y="175846"/>
                        </a:lnTo>
                        <a:lnTo>
                          <a:pt x="2051538" y="312616"/>
                        </a:lnTo>
                        <a:lnTo>
                          <a:pt x="2051538" y="312616"/>
                        </a:lnTo>
                        <a:lnTo>
                          <a:pt x="2168769" y="508000"/>
                        </a:lnTo>
                        <a:lnTo>
                          <a:pt x="2168769" y="508000"/>
                        </a:lnTo>
                        <a:lnTo>
                          <a:pt x="2168769" y="722923"/>
                        </a:lnTo>
                        <a:lnTo>
                          <a:pt x="2071077" y="1094154"/>
                        </a:lnTo>
                        <a:lnTo>
                          <a:pt x="1973385" y="1328616"/>
                        </a:lnTo>
                        <a:lnTo>
                          <a:pt x="1817077" y="1504462"/>
                        </a:lnTo>
                        <a:lnTo>
                          <a:pt x="1817077" y="1504462"/>
                        </a:lnTo>
                        <a:lnTo>
                          <a:pt x="1660769" y="1660769"/>
                        </a:lnTo>
                        <a:lnTo>
                          <a:pt x="1524000" y="1758462"/>
                        </a:lnTo>
                        <a:lnTo>
                          <a:pt x="1289538" y="1895231"/>
                        </a:lnTo>
                        <a:lnTo>
                          <a:pt x="1113692" y="1973385"/>
                        </a:lnTo>
                        <a:lnTo>
                          <a:pt x="898769" y="2032000"/>
                        </a:lnTo>
                        <a:lnTo>
                          <a:pt x="683846" y="1992923"/>
                        </a:lnTo>
                        <a:lnTo>
                          <a:pt x="488462" y="1836616"/>
                        </a:lnTo>
                        <a:lnTo>
                          <a:pt x="488462" y="1836616"/>
                        </a:lnTo>
                        <a:lnTo>
                          <a:pt x="351692" y="1602154"/>
                        </a:lnTo>
                        <a:lnTo>
                          <a:pt x="293077" y="1484923"/>
                        </a:lnTo>
                        <a:lnTo>
                          <a:pt x="332154" y="1270000"/>
                        </a:lnTo>
                      </a:path>
                    </a:pathLst>
                  </a:custGeom>
                  <a:grpFill/>
                  <a:ln>
                    <a:no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91" name="フリーフォーム 90"/>
                  <p:cNvSpPr/>
                  <p:nvPr/>
                </p:nvSpPr>
                <p:spPr>
                  <a:xfrm>
                    <a:off x="5412154" y="3399685"/>
                    <a:ext cx="2813538" cy="2344623"/>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B9D7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69" name="図形グループ 388"/>
                <p:cNvGrpSpPr/>
                <p:nvPr/>
              </p:nvGrpSpPr>
              <p:grpSpPr>
                <a:xfrm rot="20294847">
                  <a:off x="6971563" y="1884134"/>
                  <a:ext cx="504402" cy="461966"/>
                  <a:chOff x="5412154" y="2728570"/>
                  <a:chExt cx="3601052" cy="3015738"/>
                </a:xfrm>
                <a:solidFill>
                  <a:srgbClr val="008000"/>
                </a:solidFill>
              </p:grpSpPr>
              <p:sp>
                <p:nvSpPr>
                  <p:cNvPr id="72" name="フリーフォーム 71"/>
                  <p:cNvSpPr>
                    <a:spLocks noChangeAspect="1"/>
                  </p:cNvSpPr>
                  <p:nvPr/>
                </p:nvSpPr>
                <p:spPr>
                  <a:xfrm rot="17823693">
                    <a:off x="5698323" y="4405479"/>
                    <a:ext cx="295197"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3" name="フリーフォーム 72"/>
                  <p:cNvSpPr>
                    <a:spLocks noChangeAspect="1"/>
                  </p:cNvSpPr>
                  <p:nvPr/>
                </p:nvSpPr>
                <p:spPr>
                  <a:xfrm rot="19509357" flipV="1">
                    <a:off x="6050778" y="4876077"/>
                    <a:ext cx="295196"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4" name="フリーフォーム 73"/>
                  <p:cNvSpPr>
                    <a:spLocks noChangeAspect="1"/>
                  </p:cNvSpPr>
                  <p:nvPr/>
                </p:nvSpPr>
                <p:spPr>
                  <a:xfrm rot="18446147">
                    <a:off x="5853960" y="3979208"/>
                    <a:ext cx="382215" cy="652560"/>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5" name="フリーフォーム 74"/>
                  <p:cNvSpPr>
                    <a:spLocks noChangeAspect="1"/>
                  </p:cNvSpPr>
                  <p:nvPr/>
                </p:nvSpPr>
                <p:spPr>
                  <a:xfrm rot="19603321" flipV="1">
                    <a:off x="6275455" y="4576263"/>
                    <a:ext cx="395996" cy="683982"/>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6" name="フリーフォーム 75"/>
                  <p:cNvSpPr>
                    <a:spLocks noChangeAspect="1"/>
                  </p:cNvSpPr>
                  <p:nvPr/>
                </p:nvSpPr>
                <p:spPr>
                  <a:xfrm rot="19051154">
                    <a:off x="6099759" y="3546433"/>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7" name="フリーフォーム 76"/>
                  <p:cNvSpPr>
                    <a:spLocks noChangeAspect="1"/>
                  </p:cNvSpPr>
                  <p:nvPr/>
                </p:nvSpPr>
                <p:spPr>
                  <a:xfrm rot="19640747" flipV="1">
                    <a:off x="6545229" y="4265435"/>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8" name="フリーフォーム 77"/>
                  <p:cNvSpPr>
                    <a:spLocks noChangeAspect="1"/>
                  </p:cNvSpPr>
                  <p:nvPr/>
                </p:nvSpPr>
                <p:spPr>
                  <a:xfrm rot="20201843">
                    <a:off x="6464052" y="3093511"/>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9" name="フリーフォーム 78"/>
                  <p:cNvSpPr>
                    <a:spLocks noChangeAspect="1"/>
                  </p:cNvSpPr>
                  <p:nvPr/>
                </p:nvSpPr>
                <p:spPr>
                  <a:xfrm rot="19816596" flipV="1">
                    <a:off x="6868184" y="3986483"/>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0" name="フリーフォーム 79"/>
                  <p:cNvSpPr/>
                  <p:nvPr/>
                </p:nvSpPr>
                <p:spPr>
                  <a:xfrm>
                    <a:off x="6890827" y="2728570"/>
                    <a:ext cx="2122379" cy="1822089"/>
                  </a:xfrm>
                  <a:custGeom>
                    <a:avLst/>
                    <a:gdLst>
                      <a:gd name="connsiteX0" fmla="*/ 332154 w 2168769"/>
                      <a:gd name="connsiteY0" fmla="*/ 1211385 h 2032000"/>
                      <a:gd name="connsiteX1" fmla="*/ 254000 w 2168769"/>
                      <a:gd name="connsiteY1" fmla="*/ 1191846 h 2032000"/>
                      <a:gd name="connsiteX2" fmla="*/ 254000 w 2168769"/>
                      <a:gd name="connsiteY2" fmla="*/ 1191846 h 2032000"/>
                      <a:gd name="connsiteX3" fmla="*/ 58615 w 2168769"/>
                      <a:gd name="connsiteY3" fmla="*/ 1016000 h 2032000"/>
                      <a:gd name="connsiteX4" fmla="*/ 58615 w 2168769"/>
                      <a:gd name="connsiteY4" fmla="*/ 1016000 h 2032000"/>
                      <a:gd name="connsiteX5" fmla="*/ 0 w 2168769"/>
                      <a:gd name="connsiteY5" fmla="*/ 840154 h 2032000"/>
                      <a:gd name="connsiteX6" fmla="*/ 0 w 2168769"/>
                      <a:gd name="connsiteY6" fmla="*/ 840154 h 2032000"/>
                      <a:gd name="connsiteX7" fmla="*/ 0 w 2168769"/>
                      <a:gd name="connsiteY7" fmla="*/ 644769 h 2032000"/>
                      <a:gd name="connsiteX8" fmla="*/ 0 w 2168769"/>
                      <a:gd name="connsiteY8" fmla="*/ 644769 h 2032000"/>
                      <a:gd name="connsiteX9" fmla="*/ 117231 w 2168769"/>
                      <a:gd name="connsiteY9" fmla="*/ 390769 h 2032000"/>
                      <a:gd name="connsiteX10" fmla="*/ 117231 w 2168769"/>
                      <a:gd name="connsiteY10" fmla="*/ 390769 h 2032000"/>
                      <a:gd name="connsiteX11" fmla="*/ 234462 w 2168769"/>
                      <a:gd name="connsiteY11" fmla="*/ 195385 h 2032000"/>
                      <a:gd name="connsiteX12" fmla="*/ 410308 w 2168769"/>
                      <a:gd name="connsiteY12" fmla="*/ 78154 h 2032000"/>
                      <a:gd name="connsiteX13" fmla="*/ 586154 w 2168769"/>
                      <a:gd name="connsiteY13" fmla="*/ 19539 h 2032000"/>
                      <a:gd name="connsiteX14" fmla="*/ 762000 w 2168769"/>
                      <a:gd name="connsiteY14" fmla="*/ 0 h 2032000"/>
                      <a:gd name="connsiteX15" fmla="*/ 762000 w 2168769"/>
                      <a:gd name="connsiteY15" fmla="*/ 0 h 2032000"/>
                      <a:gd name="connsiteX16" fmla="*/ 1074615 w 2168769"/>
                      <a:gd name="connsiteY16" fmla="*/ 0 h 2032000"/>
                      <a:gd name="connsiteX17" fmla="*/ 1387231 w 2168769"/>
                      <a:gd name="connsiteY17" fmla="*/ 58616 h 2032000"/>
                      <a:gd name="connsiteX18" fmla="*/ 1660769 w 2168769"/>
                      <a:gd name="connsiteY18" fmla="*/ 97692 h 2032000"/>
                      <a:gd name="connsiteX19" fmla="*/ 1914769 w 2168769"/>
                      <a:gd name="connsiteY19" fmla="*/ 175846 h 2032000"/>
                      <a:gd name="connsiteX20" fmla="*/ 2051538 w 2168769"/>
                      <a:gd name="connsiteY20" fmla="*/ 312616 h 2032000"/>
                      <a:gd name="connsiteX21" fmla="*/ 2051538 w 2168769"/>
                      <a:gd name="connsiteY21" fmla="*/ 312616 h 2032000"/>
                      <a:gd name="connsiteX22" fmla="*/ 2168769 w 2168769"/>
                      <a:gd name="connsiteY22" fmla="*/ 508000 h 2032000"/>
                      <a:gd name="connsiteX23" fmla="*/ 2168769 w 2168769"/>
                      <a:gd name="connsiteY23" fmla="*/ 508000 h 2032000"/>
                      <a:gd name="connsiteX24" fmla="*/ 2168769 w 2168769"/>
                      <a:gd name="connsiteY24" fmla="*/ 722923 h 2032000"/>
                      <a:gd name="connsiteX25" fmla="*/ 2071077 w 2168769"/>
                      <a:gd name="connsiteY25" fmla="*/ 1094154 h 2032000"/>
                      <a:gd name="connsiteX26" fmla="*/ 1973385 w 2168769"/>
                      <a:gd name="connsiteY26" fmla="*/ 1328616 h 2032000"/>
                      <a:gd name="connsiteX27" fmla="*/ 1817077 w 2168769"/>
                      <a:gd name="connsiteY27" fmla="*/ 1504462 h 2032000"/>
                      <a:gd name="connsiteX28" fmla="*/ 1817077 w 2168769"/>
                      <a:gd name="connsiteY28" fmla="*/ 1504462 h 2032000"/>
                      <a:gd name="connsiteX29" fmla="*/ 1660769 w 2168769"/>
                      <a:gd name="connsiteY29" fmla="*/ 1660769 h 2032000"/>
                      <a:gd name="connsiteX30" fmla="*/ 1524000 w 2168769"/>
                      <a:gd name="connsiteY30" fmla="*/ 1758462 h 2032000"/>
                      <a:gd name="connsiteX31" fmla="*/ 1289538 w 2168769"/>
                      <a:gd name="connsiteY31" fmla="*/ 1895231 h 2032000"/>
                      <a:gd name="connsiteX32" fmla="*/ 1113692 w 2168769"/>
                      <a:gd name="connsiteY32" fmla="*/ 1973385 h 2032000"/>
                      <a:gd name="connsiteX33" fmla="*/ 898769 w 2168769"/>
                      <a:gd name="connsiteY33" fmla="*/ 2032000 h 2032000"/>
                      <a:gd name="connsiteX34" fmla="*/ 683846 w 2168769"/>
                      <a:gd name="connsiteY34" fmla="*/ 1992923 h 2032000"/>
                      <a:gd name="connsiteX35" fmla="*/ 488462 w 2168769"/>
                      <a:gd name="connsiteY35" fmla="*/ 1836616 h 2032000"/>
                      <a:gd name="connsiteX36" fmla="*/ 488462 w 2168769"/>
                      <a:gd name="connsiteY36" fmla="*/ 1836616 h 2032000"/>
                      <a:gd name="connsiteX37" fmla="*/ 351692 w 2168769"/>
                      <a:gd name="connsiteY37" fmla="*/ 1602154 h 2032000"/>
                      <a:gd name="connsiteX38" fmla="*/ 293077 w 2168769"/>
                      <a:gd name="connsiteY38" fmla="*/ 1484923 h 2032000"/>
                      <a:gd name="connsiteX39" fmla="*/ 332154 w 2168769"/>
                      <a:gd name="connsiteY39" fmla="*/ 1270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68769" h="2032000">
                        <a:moveTo>
                          <a:pt x="332154" y="1211385"/>
                        </a:moveTo>
                        <a:lnTo>
                          <a:pt x="254000" y="1191846"/>
                        </a:lnTo>
                        <a:lnTo>
                          <a:pt x="254000" y="1191846"/>
                        </a:lnTo>
                        <a:lnTo>
                          <a:pt x="58615" y="1016000"/>
                        </a:lnTo>
                        <a:lnTo>
                          <a:pt x="58615" y="1016000"/>
                        </a:lnTo>
                        <a:lnTo>
                          <a:pt x="0" y="840154"/>
                        </a:lnTo>
                        <a:lnTo>
                          <a:pt x="0" y="840154"/>
                        </a:lnTo>
                        <a:lnTo>
                          <a:pt x="0" y="644769"/>
                        </a:lnTo>
                        <a:lnTo>
                          <a:pt x="0" y="644769"/>
                        </a:lnTo>
                        <a:lnTo>
                          <a:pt x="117231" y="390769"/>
                        </a:lnTo>
                        <a:lnTo>
                          <a:pt x="117231" y="390769"/>
                        </a:lnTo>
                        <a:lnTo>
                          <a:pt x="234462" y="195385"/>
                        </a:lnTo>
                        <a:lnTo>
                          <a:pt x="410308" y="78154"/>
                        </a:lnTo>
                        <a:lnTo>
                          <a:pt x="586154" y="19539"/>
                        </a:lnTo>
                        <a:lnTo>
                          <a:pt x="762000" y="0"/>
                        </a:lnTo>
                        <a:lnTo>
                          <a:pt x="762000" y="0"/>
                        </a:lnTo>
                        <a:lnTo>
                          <a:pt x="1074615" y="0"/>
                        </a:lnTo>
                        <a:lnTo>
                          <a:pt x="1387231" y="58616"/>
                        </a:lnTo>
                        <a:lnTo>
                          <a:pt x="1660769" y="97692"/>
                        </a:lnTo>
                        <a:lnTo>
                          <a:pt x="1914769" y="175846"/>
                        </a:lnTo>
                        <a:lnTo>
                          <a:pt x="2051538" y="312616"/>
                        </a:lnTo>
                        <a:lnTo>
                          <a:pt x="2051538" y="312616"/>
                        </a:lnTo>
                        <a:lnTo>
                          <a:pt x="2168769" y="508000"/>
                        </a:lnTo>
                        <a:lnTo>
                          <a:pt x="2168769" y="508000"/>
                        </a:lnTo>
                        <a:lnTo>
                          <a:pt x="2168769" y="722923"/>
                        </a:lnTo>
                        <a:lnTo>
                          <a:pt x="2071077" y="1094154"/>
                        </a:lnTo>
                        <a:lnTo>
                          <a:pt x="1973385" y="1328616"/>
                        </a:lnTo>
                        <a:lnTo>
                          <a:pt x="1817077" y="1504462"/>
                        </a:lnTo>
                        <a:lnTo>
                          <a:pt x="1817077" y="1504462"/>
                        </a:lnTo>
                        <a:lnTo>
                          <a:pt x="1660769" y="1660769"/>
                        </a:lnTo>
                        <a:lnTo>
                          <a:pt x="1524000" y="1758462"/>
                        </a:lnTo>
                        <a:lnTo>
                          <a:pt x="1289538" y="1895231"/>
                        </a:lnTo>
                        <a:lnTo>
                          <a:pt x="1113692" y="1973385"/>
                        </a:lnTo>
                        <a:lnTo>
                          <a:pt x="898769" y="2032000"/>
                        </a:lnTo>
                        <a:lnTo>
                          <a:pt x="683846" y="1992923"/>
                        </a:lnTo>
                        <a:lnTo>
                          <a:pt x="488462" y="1836616"/>
                        </a:lnTo>
                        <a:lnTo>
                          <a:pt x="488462" y="1836616"/>
                        </a:lnTo>
                        <a:lnTo>
                          <a:pt x="351692" y="1602154"/>
                        </a:lnTo>
                        <a:lnTo>
                          <a:pt x="293077" y="1484923"/>
                        </a:lnTo>
                        <a:lnTo>
                          <a:pt x="332154" y="1270000"/>
                        </a:lnTo>
                      </a:path>
                    </a:pathLst>
                  </a:custGeom>
                  <a:grpFill/>
                  <a:ln>
                    <a:no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1" name="フリーフォーム 80"/>
                  <p:cNvSpPr/>
                  <p:nvPr/>
                </p:nvSpPr>
                <p:spPr>
                  <a:xfrm>
                    <a:off x="5412154" y="3399685"/>
                    <a:ext cx="2813538" cy="2344623"/>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B9D7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grpSp>
        <p:grpSp>
          <p:nvGrpSpPr>
            <p:cNvPr id="350" name="グループ化 349"/>
            <p:cNvGrpSpPr>
              <a:grpSpLocks noChangeAspect="1"/>
            </p:cNvGrpSpPr>
            <p:nvPr/>
          </p:nvGrpSpPr>
          <p:grpSpPr>
            <a:xfrm>
              <a:off x="6268918" y="1661026"/>
              <a:ext cx="1255410" cy="1121218"/>
              <a:chOff x="6363304" y="1661026"/>
              <a:chExt cx="1569263" cy="1401522"/>
            </a:xfrm>
          </p:grpSpPr>
          <p:sp>
            <p:nvSpPr>
              <p:cNvPr id="346" name="円/楕円 345"/>
              <p:cNvSpPr/>
              <p:nvPr/>
            </p:nvSpPr>
            <p:spPr>
              <a:xfrm>
                <a:off x="7069978" y="2594526"/>
                <a:ext cx="36886" cy="468022"/>
              </a:xfrm>
              <a:prstGeom prst="ellipse">
                <a:avLst/>
              </a:prstGeom>
              <a:gradFill flip="none" rotWithShape="1">
                <a:gsLst>
                  <a:gs pos="0">
                    <a:schemeClr val="bg1">
                      <a:lumMod val="75000"/>
                    </a:schemeClr>
                  </a:gs>
                  <a:gs pos="13000">
                    <a:schemeClr val="bg1">
                      <a:lumMod val="85000"/>
                    </a:schemeClr>
                  </a:gs>
                  <a:gs pos="28000">
                    <a:schemeClr val="bg1">
                      <a:lumMod val="75000"/>
                    </a:schemeClr>
                  </a:gs>
                  <a:gs pos="42999">
                    <a:schemeClr val="bg1">
                      <a:lumMod val="95000"/>
                    </a:schemeClr>
                  </a:gs>
                  <a:gs pos="58000">
                    <a:schemeClr val="bg1">
                      <a:lumMod val="75000"/>
                    </a:schemeClr>
                  </a:gs>
                  <a:gs pos="72000">
                    <a:schemeClr val="bg1">
                      <a:lumMod val="85000"/>
                    </a:schemeClr>
                  </a:gs>
                  <a:gs pos="87000">
                    <a:schemeClr val="bg1">
                      <a:lumMod val="7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4000"/>
              </a:p>
            </p:txBody>
          </p:sp>
          <p:sp>
            <p:nvSpPr>
              <p:cNvPr id="70" name="角丸四角形 69"/>
              <p:cNvSpPr/>
              <p:nvPr/>
            </p:nvSpPr>
            <p:spPr>
              <a:xfrm>
                <a:off x="7057498" y="2419906"/>
                <a:ext cx="60894" cy="200635"/>
              </a:xfrm>
              <a:prstGeom prst="roundRect">
                <a:avLst>
                  <a:gd name="adj" fmla="val 50000"/>
                </a:avLst>
              </a:prstGeom>
              <a:solidFill>
                <a:schemeClr val="bg1"/>
              </a:solidFill>
              <a:ln>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343" name="グループ化 342"/>
              <p:cNvGrpSpPr/>
              <p:nvPr/>
            </p:nvGrpSpPr>
            <p:grpSpPr>
              <a:xfrm>
                <a:off x="6363304" y="1661026"/>
                <a:ext cx="1569263" cy="904020"/>
                <a:chOff x="4572000" y="1661026"/>
                <a:chExt cx="1569263" cy="904020"/>
              </a:xfrm>
            </p:grpSpPr>
            <p:grpSp>
              <p:nvGrpSpPr>
                <p:cNvPr id="224" name="図形グループ 323"/>
                <p:cNvGrpSpPr/>
                <p:nvPr/>
              </p:nvGrpSpPr>
              <p:grpSpPr>
                <a:xfrm rot="2029545">
                  <a:off x="5339592" y="2206460"/>
                  <a:ext cx="617508" cy="358586"/>
                  <a:chOff x="5627203" y="4230644"/>
                  <a:chExt cx="3778268" cy="2440719"/>
                </a:xfrm>
                <a:solidFill>
                  <a:srgbClr val="336633"/>
                </a:solidFill>
              </p:grpSpPr>
              <p:grpSp>
                <p:nvGrpSpPr>
                  <p:cNvPr id="278" name="図形グループ 377"/>
                  <p:cNvGrpSpPr/>
                  <p:nvPr/>
                </p:nvGrpSpPr>
                <p:grpSpPr>
                  <a:xfrm rot="19578845">
                    <a:off x="5627203" y="4230644"/>
                    <a:ext cx="3778268" cy="2440719"/>
                    <a:chOff x="1679135" y="4568303"/>
                    <a:chExt cx="3808686" cy="2042605"/>
                  </a:xfrm>
                  <a:grpFill/>
                </p:grpSpPr>
                <p:sp>
                  <p:nvSpPr>
                    <p:cNvPr id="281" name="フリーフォーム 280"/>
                    <p:cNvSpPr/>
                    <p:nvPr/>
                  </p:nvSpPr>
                  <p:spPr>
                    <a:xfrm rot="352998">
                      <a:off x="3205388" y="4786108"/>
                      <a:ext cx="2282433" cy="1091034"/>
                    </a:xfrm>
                    <a:custGeom>
                      <a:avLst/>
                      <a:gdLst>
                        <a:gd name="connsiteX0" fmla="*/ 0 w 2598615"/>
                        <a:gd name="connsiteY0" fmla="*/ 605693 h 1543539"/>
                        <a:gd name="connsiteX1" fmla="*/ 78153 w 2598615"/>
                        <a:gd name="connsiteY1" fmla="*/ 390770 h 1543539"/>
                        <a:gd name="connsiteX2" fmla="*/ 195384 w 2598615"/>
                        <a:gd name="connsiteY2" fmla="*/ 254000 h 1543539"/>
                        <a:gd name="connsiteX3" fmla="*/ 195384 w 2598615"/>
                        <a:gd name="connsiteY3" fmla="*/ 254000 h 1543539"/>
                        <a:gd name="connsiteX4" fmla="*/ 390769 w 2598615"/>
                        <a:gd name="connsiteY4" fmla="*/ 78154 h 1543539"/>
                        <a:gd name="connsiteX5" fmla="*/ 390769 w 2598615"/>
                        <a:gd name="connsiteY5" fmla="*/ 78154 h 1543539"/>
                        <a:gd name="connsiteX6" fmla="*/ 390769 w 2598615"/>
                        <a:gd name="connsiteY6" fmla="*/ 78154 h 1543539"/>
                        <a:gd name="connsiteX7" fmla="*/ 742461 w 2598615"/>
                        <a:gd name="connsiteY7" fmla="*/ 0 h 1543539"/>
                        <a:gd name="connsiteX8" fmla="*/ 742461 w 2598615"/>
                        <a:gd name="connsiteY8" fmla="*/ 0 h 1543539"/>
                        <a:gd name="connsiteX9" fmla="*/ 1172307 w 2598615"/>
                        <a:gd name="connsiteY9" fmla="*/ 0 h 1543539"/>
                        <a:gd name="connsiteX10" fmla="*/ 1387230 w 2598615"/>
                        <a:gd name="connsiteY10" fmla="*/ 19539 h 1543539"/>
                        <a:gd name="connsiteX11" fmla="*/ 1582615 w 2598615"/>
                        <a:gd name="connsiteY11" fmla="*/ 58616 h 1543539"/>
                        <a:gd name="connsiteX12" fmla="*/ 1817077 w 2598615"/>
                        <a:gd name="connsiteY12" fmla="*/ 156308 h 1543539"/>
                        <a:gd name="connsiteX13" fmla="*/ 2012461 w 2598615"/>
                        <a:gd name="connsiteY13" fmla="*/ 234462 h 1543539"/>
                        <a:gd name="connsiteX14" fmla="*/ 2012461 w 2598615"/>
                        <a:gd name="connsiteY14" fmla="*/ 234462 h 1543539"/>
                        <a:gd name="connsiteX15" fmla="*/ 2286000 w 2598615"/>
                        <a:gd name="connsiteY15" fmla="*/ 390770 h 1543539"/>
                        <a:gd name="connsiteX16" fmla="*/ 2286000 w 2598615"/>
                        <a:gd name="connsiteY16" fmla="*/ 390770 h 1543539"/>
                        <a:gd name="connsiteX17" fmla="*/ 2442307 w 2598615"/>
                        <a:gd name="connsiteY17" fmla="*/ 566616 h 1543539"/>
                        <a:gd name="connsiteX18" fmla="*/ 2540000 w 2598615"/>
                        <a:gd name="connsiteY18" fmla="*/ 703385 h 1543539"/>
                        <a:gd name="connsiteX19" fmla="*/ 2579077 w 2598615"/>
                        <a:gd name="connsiteY19" fmla="*/ 840154 h 1543539"/>
                        <a:gd name="connsiteX20" fmla="*/ 2579077 w 2598615"/>
                        <a:gd name="connsiteY20" fmla="*/ 840154 h 1543539"/>
                        <a:gd name="connsiteX21" fmla="*/ 2598615 w 2598615"/>
                        <a:gd name="connsiteY21" fmla="*/ 1035539 h 1543539"/>
                        <a:gd name="connsiteX22" fmla="*/ 2579077 w 2598615"/>
                        <a:gd name="connsiteY22" fmla="*/ 1113693 h 1543539"/>
                        <a:gd name="connsiteX23" fmla="*/ 2579077 w 2598615"/>
                        <a:gd name="connsiteY23" fmla="*/ 1113693 h 1543539"/>
                        <a:gd name="connsiteX24" fmla="*/ 2579077 w 2598615"/>
                        <a:gd name="connsiteY24" fmla="*/ 1113693 h 1543539"/>
                        <a:gd name="connsiteX25" fmla="*/ 2500923 w 2598615"/>
                        <a:gd name="connsiteY25" fmla="*/ 1270000 h 1543539"/>
                        <a:gd name="connsiteX26" fmla="*/ 2325077 w 2598615"/>
                        <a:gd name="connsiteY26" fmla="*/ 1426308 h 1543539"/>
                        <a:gd name="connsiteX27" fmla="*/ 2325077 w 2598615"/>
                        <a:gd name="connsiteY27" fmla="*/ 1426308 h 1543539"/>
                        <a:gd name="connsiteX28" fmla="*/ 1973384 w 2598615"/>
                        <a:gd name="connsiteY28" fmla="*/ 1524000 h 1543539"/>
                        <a:gd name="connsiteX29" fmla="*/ 1778000 w 2598615"/>
                        <a:gd name="connsiteY29" fmla="*/ 1524000 h 1543539"/>
                        <a:gd name="connsiteX30" fmla="*/ 1465384 w 2598615"/>
                        <a:gd name="connsiteY30" fmla="*/ 1543539 h 1543539"/>
                        <a:gd name="connsiteX31" fmla="*/ 1270000 w 2598615"/>
                        <a:gd name="connsiteY31" fmla="*/ 1504462 h 1543539"/>
                        <a:gd name="connsiteX32" fmla="*/ 1016000 w 2598615"/>
                        <a:gd name="connsiteY32" fmla="*/ 1465385 h 1543539"/>
                        <a:gd name="connsiteX33" fmla="*/ 742461 w 2598615"/>
                        <a:gd name="connsiteY33" fmla="*/ 1387231 h 1543539"/>
                        <a:gd name="connsiteX34" fmla="*/ 566615 w 2598615"/>
                        <a:gd name="connsiteY34" fmla="*/ 1289539 h 1543539"/>
                        <a:gd name="connsiteX35" fmla="*/ 390769 w 2598615"/>
                        <a:gd name="connsiteY35" fmla="*/ 1191847 h 1543539"/>
                        <a:gd name="connsiteX36" fmla="*/ 214923 w 2598615"/>
                        <a:gd name="connsiteY36" fmla="*/ 1074616 h 1543539"/>
                        <a:gd name="connsiteX37" fmla="*/ 97692 w 2598615"/>
                        <a:gd name="connsiteY37" fmla="*/ 879231 h 1543539"/>
                        <a:gd name="connsiteX38" fmla="*/ 97692 w 2598615"/>
                        <a:gd name="connsiteY38" fmla="*/ 879231 h 1543539"/>
                        <a:gd name="connsiteX39" fmla="*/ 0 w 2598615"/>
                        <a:gd name="connsiteY39" fmla="*/ 605693 h 1543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598615" h="1543539">
                          <a:moveTo>
                            <a:pt x="0" y="605693"/>
                          </a:moveTo>
                          <a:lnTo>
                            <a:pt x="78153" y="390770"/>
                          </a:lnTo>
                          <a:lnTo>
                            <a:pt x="195384" y="254000"/>
                          </a:lnTo>
                          <a:lnTo>
                            <a:pt x="195384" y="254000"/>
                          </a:lnTo>
                          <a:lnTo>
                            <a:pt x="390769" y="78154"/>
                          </a:lnTo>
                          <a:lnTo>
                            <a:pt x="390769" y="78154"/>
                          </a:lnTo>
                          <a:lnTo>
                            <a:pt x="390769" y="78154"/>
                          </a:lnTo>
                          <a:lnTo>
                            <a:pt x="742461" y="0"/>
                          </a:lnTo>
                          <a:lnTo>
                            <a:pt x="742461" y="0"/>
                          </a:lnTo>
                          <a:lnTo>
                            <a:pt x="1172307" y="0"/>
                          </a:lnTo>
                          <a:lnTo>
                            <a:pt x="1387230" y="19539"/>
                          </a:lnTo>
                          <a:lnTo>
                            <a:pt x="1582615" y="58616"/>
                          </a:lnTo>
                          <a:lnTo>
                            <a:pt x="1817077" y="156308"/>
                          </a:lnTo>
                          <a:lnTo>
                            <a:pt x="2012461" y="234462"/>
                          </a:lnTo>
                          <a:lnTo>
                            <a:pt x="2012461" y="234462"/>
                          </a:lnTo>
                          <a:lnTo>
                            <a:pt x="2286000" y="390770"/>
                          </a:lnTo>
                          <a:lnTo>
                            <a:pt x="2286000" y="390770"/>
                          </a:lnTo>
                          <a:lnTo>
                            <a:pt x="2442307" y="566616"/>
                          </a:lnTo>
                          <a:lnTo>
                            <a:pt x="2540000" y="703385"/>
                          </a:lnTo>
                          <a:lnTo>
                            <a:pt x="2579077" y="840154"/>
                          </a:lnTo>
                          <a:lnTo>
                            <a:pt x="2579077" y="840154"/>
                          </a:lnTo>
                          <a:lnTo>
                            <a:pt x="2598615" y="1035539"/>
                          </a:lnTo>
                          <a:lnTo>
                            <a:pt x="2579077" y="1113693"/>
                          </a:lnTo>
                          <a:lnTo>
                            <a:pt x="2579077" y="1113693"/>
                          </a:lnTo>
                          <a:lnTo>
                            <a:pt x="2579077" y="1113693"/>
                          </a:lnTo>
                          <a:lnTo>
                            <a:pt x="2500923" y="1270000"/>
                          </a:lnTo>
                          <a:lnTo>
                            <a:pt x="2325077" y="1426308"/>
                          </a:lnTo>
                          <a:lnTo>
                            <a:pt x="2325077" y="1426308"/>
                          </a:lnTo>
                          <a:lnTo>
                            <a:pt x="1973384" y="1524000"/>
                          </a:lnTo>
                          <a:lnTo>
                            <a:pt x="1778000" y="1524000"/>
                          </a:lnTo>
                          <a:lnTo>
                            <a:pt x="1465384" y="1543539"/>
                          </a:lnTo>
                          <a:lnTo>
                            <a:pt x="1270000" y="1504462"/>
                          </a:lnTo>
                          <a:lnTo>
                            <a:pt x="1016000" y="1465385"/>
                          </a:lnTo>
                          <a:lnTo>
                            <a:pt x="742461" y="1387231"/>
                          </a:lnTo>
                          <a:lnTo>
                            <a:pt x="566615" y="1289539"/>
                          </a:lnTo>
                          <a:lnTo>
                            <a:pt x="390769" y="1191847"/>
                          </a:lnTo>
                          <a:lnTo>
                            <a:pt x="214923" y="1074616"/>
                          </a:lnTo>
                          <a:lnTo>
                            <a:pt x="97692" y="879231"/>
                          </a:lnTo>
                          <a:lnTo>
                            <a:pt x="97692" y="879231"/>
                          </a:lnTo>
                          <a:lnTo>
                            <a:pt x="0" y="605693"/>
                          </a:lnTo>
                          <a:close/>
                        </a:path>
                      </a:pathLst>
                    </a:cu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82" name="フリーフォーム 281"/>
                    <p:cNvSpPr/>
                    <p:nvPr/>
                  </p:nvSpPr>
                  <p:spPr>
                    <a:xfrm rot="2002879">
                      <a:off x="1679135" y="4568303"/>
                      <a:ext cx="2514001" cy="2042605"/>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D0E4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sp>
                <p:nvSpPr>
                  <p:cNvPr id="279" name="フリーフォーム 278"/>
                  <p:cNvSpPr>
                    <a:spLocks noChangeAspect="1"/>
                  </p:cNvSpPr>
                  <p:nvPr/>
                </p:nvSpPr>
                <p:spPr>
                  <a:xfrm rot="19578467">
                    <a:off x="6732010" y="4882147"/>
                    <a:ext cx="253021" cy="431993"/>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80" name="フリーフォーム 279"/>
                  <p:cNvSpPr>
                    <a:spLocks noChangeAspect="1"/>
                  </p:cNvSpPr>
                  <p:nvPr/>
                </p:nvSpPr>
                <p:spPr>
                  <a:xfrm rot="19138675" flipV="1">
                    <a:off x="7061577" y="5264093"/>
                    <a:ext cx="253023" cy="431994"/>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225" name="図形グループ 324"/>
                <p:cNvGrpSpPr/>
                <p:nvPr/>
              </p:nvGrpSpPr>
              <p:grpSpPr>
                <a:xfrm rot="752759">
                  <a:off x="5371976" y="1676488"/>
                  <a:ext cx="769287" cy="822233"/>
                  <a:chOff x="5623281" y="2728570"/>
                  <a:chExt cx="3389925" cy="3312923"/>
                </a:xfrm>
                <a:solidFill>
                  <a:srgbClr val="336633"/>
                </a:solidFill>
              </p:grpSpPr>
              <p:sp>
                <p:nvSpPr>
                  <p:cNvPr id="268" name="フリーフォーム 267"/>
                  <p:cNvSpPr>
                    <a:spLocks noChangeAspect="1"/>
                  </p:cNvSpPr>
                  <p:nvPr/>
                </p:nvSpPr>
                <p:spPr>
                  <a:xfrm rot="18403012">
                    <a:off x="5799689" y="4646280"/>
                    <a:ext cx="314889" cy="537614"/>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69" name="フリーフォーム 268"/>
                  <p:cNvSpPr>
                    <a:spLocks noChangeAspect="1"/>
                  </p:cNvSpPr>
                  <p:nvPr/>
                </p:nvSpPr>
                <p:spPr>
                  <a:xfrm rot="19509357" flipV="1">
                    <a:off x="6197418" y="5144980"/>
                    <a:ext cx="295196"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70" name="フリーフォーム 269"/>
                  <p:cNvSpPr>
                    <a:spLocks noChangeAspect="1"/>
                  </p:cNvSpPr>
                  <p:nvPr/>
                </p:nvSpPr>
                <p:spPr>
                  <a:xfrm rot="19286056">
                    <a:off x="5945632" y="4201556"/>
                    <a:ext cx="404002" cy="6556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71" name="フリーフォーム 270"/>
                  <p:cNvSpPr>
                    <a:spLocks noChangeAspect="1"/>
                  </p:cNvSpPr>
                  <p:nvPr/>
                </p:nvSpPr>
                <p:spPr>
                  <a:xfrm rot="18686514" flipV="1">
                    <a:off x="6436783" y="4775144"/>
                    <a:ext cx="388590" cy="706112"/>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72" name="フリーフォーム 271"/>
                  <p:cNvSpPr>
                    <a:spLocks noChangeAspect="1"/>
                  </p:cNvSpPr>
                  <p:nvPr/>
                </p:nvSpPr>
                <p:spPr>
                  <a:xfrm rot="19517538">
                    <a:off x="6163273" y="3698327"/>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73" name="フリーフォーム 272"/>
                  <p:cNvSpPr>
                    <a:spLocks noChangeAspect="1"/>
                  </p:cNvSpPr>
                  <p:nvPr/>
                </p:nvSpPr>
                <p:spPr>
                  <a:xfrm rot="18925860" flipV="1">
                    <a:off x="6669918" y="4440947"/>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74" name="フリーフォーム 273"/>
                  <p:cNvSpPr>
                    <a:spLocks noChangeAspect="1"/>
                  </p:cNvSpPr>
                  <p:nvPr/>
                </p:nvSpPr>
                <p:spPr>
                  <a:xfrm rot="19825827">
                    <a:off x="6446779" y="3256678"/>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75" name="フリーフォーム 274"/>
                  <p:cNvSpPr>
                    <a:spLocks noChangeAspect="1"/>
                  </p:cNvSpPr>
                  <p:nvPr/>
                </p:nvSpPr>
                <p:spPr>
                  <a:xfrm rot="18593335" flipV="1">
                    <a:off x="6968747" y="4106560"/>
                    <a:ext cx="548682" cy="92311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76" name="フリーフォーム 275"/>
                  <p:cNvSpPr/>
                  <p:nvPr/>
                </p:nvSpPr>
                <p:spPr>
                  <a:xfrm rot="21205550">
                    <a:off x="6890827" y="2728570"/>
                    <a:ext cx="2122379" cy="1822089"/>
                  </a:xfrm>
                  <a:custGeom>
                    <a:avLst/>
                    <a:gdLst>
                      <a:gd name="connsiteX0" fmla="*/ 332154 w 2168769"/>
                      <a:gd name="connsiteY0" fmla="*/ 1211385 h 2032000"/>
                      <a:gd name="connsiteX1" fmla="*/ 254000 w 2168769"/>
                      <a:gd name="connsiteY1" fmla="*/ 1191846 h 2032000"/>
                      <a:gd name="connsiteX2" fmla="*/ 254000 w 2168769"/>
                      <a:gd name="connsiteY2" fmla="*/ 1191846 h 2032000"/>
                      <a:gd name="connsiteX3" fmla="*/ 58615 w 2168769"/>
                      <a:gd name="connsiteY3" fmla="*/ 1016000 h 2032000"/>
                      <a:gd name="connsiteX4" fmla="*/ 58615 w 2168769"/>
                      <a:gd name="connsiteY4" fmla="*/ 1016000 h 2032000"/>
                      <a:gd name="connsiteX5" fmla="*/ 0 w 2168769"/>
                      <a:gd name="connsiteY5" fmla="*/ 840154 h 2032000"/>
                      <a:gd name="connsiteX6" fmla="*/ 0 w 2168769"/>
                      <a:gd name="connsiteY6" fmla="*/ 840154 h 2032000"/>
                      <a:gd name="connsiteX7" fmla="*/ 0 w 2168769"/>
                      <a:gd name="connsiteY7" fmla="*/ 644769 h 2032000"/>
                      <a:gd name="connsiteX8" fmla="*/ 0 w 2168769"/>
                      <a:gd name="connsiteY8" fmla="*/ 644769 h 2032000"/>
                      <a:gd name="connsiteX9" fmla="*/ 117231 w 2168769"/>
                      <a:gd name="connsiteY9" fmla="*/ 390769 h 2032000"/>
                      <a:gd name="connsiteX10" fmla="*/ 117231 w 2168769"/>
                      <a:gd name="connsiteY10" fmla="*/ 390769 h 2032000"/>
                      <a:gd name="connsiteX11" fmla="*/ 234462 w 2168769"/>
                      <a:gd name="connsiteY11" fmla="*/ 195385 h 2032000"/>
                      <a:gd name="connsiteX12" fmla="*/ 410308 w 2168769"/>
                      <a:gd name="connsiteY12" fmla="*/ 78154 h 2032000"/>
                      <a:gd name="connsiteX13" fmla="*/ 586154 w 2168769"/>
                      <a:gd name="connsiteY13" fmla="*/ 19539 h 2032000"/>
                      <a:gd name="connsiteX14" fmla="*/ 762000 w 2168769"/>
                      <a:gd name="connsiteY14" fmla="*/ 0 h 2032000"/>
                      <a:gd name="connsiteX15" fmla="*/ 762000 w 2168769"/>
                      <a:gd name="connsiteY15" fmla="*/ 0 h 2032000"/>
                      <a:gd name="connsiteX16" fmla="*/ 1074615 w 2168769"/>
                      <a:gd name="connsiteY16" fmla="*/ 0 h 2032000"/>
                      <a:gd name="connsiteX17" fmla="*/ 1387231 w 2168769"/>
                      <a:gd name="connsiteY17" fmla="*/ 58616 h 2032000"/>
                      <a:gd name="connsiteX18" fmla="*/ 1660769 w 2168769"/>
                      <a:gd name="connsiteY18" fmla="*/ 97692 h 2032000"/>
                      <a:gd name="connsiteX19" fmla="*/ 1914769 w 2168769"/>
                      <a:gd name="connsiteY19" fmla="*/ 175846 h 2032000"/>
                      <a:gd name="connsiteX20" fmla="*/ 2051538 w 2168769"/>
                      <a:gd name="connsiteY20" fmla="*/ 312616 h 2032000"/>
                      <a:gd name="connsiteX21" fmla="*/ 2051538 w 2168769"/>
                      <a:gd name="connsiteY21" fmla="*/ 312616 h 2032000"/>
                      <a:gd name="connsiteX22" fmla="*/ 2168769 w 2168769"/>
                      <a:gd name="connsiteY22" fmla="*/ 508000 h 2032000"/>
                      <a:gd name="connsiteX23" fmla="*/ 2168769 w 2168769"/>
                      <a:gd name="connsiteY23" fmla="*/ 508000 h 2032000"/>
                      <a:gd name="connsiteX24" fmla="*/ 2168769 w 2168769"/>
                      <a:gd name="connsiteY24" fmla="*/ 722923 h 2032000"/>
                      <a:gd name="connsiteX25" fmla="*/ 2071077 w 2168769"/>
                      <a:gd name="connsiteY25" fmla="*/ 1094154 h 2032000"/>
                      <a:gd name="connsiteX26" fmla="*/ 1973385 w 2168769"/>
                      <a:gd name="connsiteY26" fmla="*/ 1328616 h 2032000"/>
                      <a:gd name="connsiteX27" fmla="*/ 1817077 w 2168769"/>
                      <a:gd name="connsiteY27" fmla="*/ 1504462 h 2032000"/>
                      <a:gd name="connsiteX28" fmla="*/ 1817077 w 2168769"/>
                      <a:gd name="connsiteY28" fmla="*/ 1504462 h 2032000"/>
                      <a:gd name="connsiteX29" fmla="*/ 1660769 w 2168769"/>
                      <a:gd name="connsiteY29" fmla="*/ 1660769 h 2032000"/>
                      <a:gd name="connsiteX30" fmla="*/ 1524000 w 2168769"/>
                      <a:gd name="connsiteY30" fmla="*/ 1758462 h 2032000"/>
                      <a:gd name="connsiteX31" fmla="*/ 1289538 w 2168769"/>
                      <a:gd name="connsiteY31" fmla="*/ 1895231 h 2032000"/>
                      <a:gd name="connsiteX32" fmla="*/ 1113692 w 2168769"/>
                      <a:gd name="connsiteY32" fmla="*/ 1973385 h 2032000"/>
                      <a:gd name="connsiteX33" fmla="*/ 898769 w 2168769"/>
                      <a:gd name="connsiteY33" fmla="*/ 2032000 h 2032000"/>
                      <a:gd name="connsiteX34" fmla="*/ 683846 w 2168769"/>
                      <a:gd name="connsiteY34" fmla="*/ 1992923 h 2032000"/>
                      <a:gd name="connsiteX35" fmla="*/ 488462 w 2168769"/>
                      <a:gd name="connsiteY35" fmla="*/ 1836616 h 2032000"/>
                      <a:gd name="connsiteX36" fmla="*/ 488462 w 2168769"/>
                      <a:gd name="connsiteY36" fmla="*/ 1836616 h 2032000"/>
                      <a:gd name="connsiteX37" fmla="*/ 351692 w 2168769"/>
                      <a:gd name="connsiteY37" fmla="*/ 1602154 h 2032000"/>
                      <a:gd name="connsiteX38" fmla="*/ 293077 w 2168769"/>
                      <a:gd name="connsiteY38" fmla="*/ 1484923 h 2032000"/>
                      <a:gd name="connsiteX39" fmla="*/ 332154 w 2168769"/>
                      <a:gd name="connsiteY39" fmla="*/ 1270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68769" h="2032000">
                        <a:moveTo>
                          <a:pt x="332154" y="1211385"/>
                        </a:moveTo>
                        <a:lnTo>
                          <a:pt x="254000" y="1191846"/>
                        </a:lnTo>
                        <a:lnTo>
                          <a:pt x="254000" y="1191846"/>
                        </a:lnTo>
                        <a:lnTo>
                          <a:pt x="58615" y="1016000"/>
                        </a:lnTo>
                        <a:lnTo>
                          <a:pt x="58615" y="1016000"/>
                        </a:lnTo>
                        <a:lnTo>
                          <a:pt x="0" y="840154"/>
                        </a:lnTo>
                        <a:lnTo>
                          <a:pt x="0" y="840154"/>
                        </a:lnTo>
                        <a:lnTo>
                          <a:pt x="0" y="644769"/>
                        </a:lnTo>
                        <a:lnTo>
                          <a:pt x="0" y="644769"/>
                        </a:lnTo>
                        <a:lnTo>
                          <a:pt x="117231" y="390769"/>
                        </a:lnTo>
                        <a:lnTo>
                          <a:pt x="117231" y="390769"/>
                        </a:lnTo>
                        <a:lnTo>
                          <a:pt x="234462" y="195385"/>
                        </a:lnTo>
                        <a:lnTo>
                          <a:pt x="410308" y="78154"/>
                        </a:lnTo>
                        <a:lnTo>
                          <a:pt x="586154" y="19539"/>
                        </a:lnTo>
                        <a:lnTo>
                          <a:pt x="762000" y="0"/>
                        </a:lnTo>
                        <a:lnTo>
                          <a:pt x="762000" y="0"/>
                        </a:lnTo>
                        <a:lnTo>
                          <a:pt x="1074615" y="0"/>
                        </a:lnTo>
                        <a:lnTo>
                          <a:pt x="1387231" y="58616"/>
                        </a:lnTo>
                        <a:lnTo>
                          <a:pt x="1660769" y="97692"/>
                        </a:lnTo>
                        <a:lnTo>
                          <a:pt x="1914769" y="175846"/>
                        </a:lnTo>
                        <a:lnTo>
                          <a:pt x="2051538" y="312616"/>
                        </a:lnTo>
                        <a:lnTo>
                          <a:pt x="2051538" y="312616"/>
                        </a:lnTo>
                        <a:lnTo>
                          <a:pt x="2168769" y="508000"/>
                        </a:lnTo>
                        <a:lnTo>
                          <a:pt x="2168769" y="508000"/>
                        </a:lnTo>
                        <a:lnTo>
                          <a:pt x="2168769" y="722923"/>
                        </a:lnTo>
                        <a:lnTo>
                          <a:pt x="2071077" y="1094154"/>
                        </a:lnTo>
                        <a:lnTo>
                          <a:pt x="1973385" y="1328616"/>
                        </a:lnTo>
                        <a:lnTo>
                          <a:pt x="1817077" y="1504462"/>
                        </a:lnTo>
                        <a:lnTo>
                          <a:pt x="1817077" y="1504462"/>
                        </a:lnTo>
                        <a:lnTo>
                          <a:pt x="1660769" y="1660769"/>
                        </a:lnTo>
                        <a:lnTo>
                          <a:pt x="1524000" y="1758462"/>
                        </a:lnTo>
                        <a:lnTo>
                          <a:pt x="1289538" y="1895231"/>
                        </a:lnTo>
                        <a:lnTo>
                          <a:pt x="1113692" y="1973385"/>
                        </a:lnTo>
                        <a:lnTo>
                          <a:pt x="898769" y="2032000"/>
                        </a:lnTo>
                        <a:lnTo>
                          <a:pt x="683846" y="1992923"/>
                        </a:lnTo>
                        <a:lnTo>
                          <a:pt x="488462" y="1836616"/>
                        </a:lnTo>
                        <a:lnTo>
                          <a:pt x="488462" y="1836616"/>
                        </a:lnTo>
                        <a:lnTo>
                          <a:pt x="351692" y="1602154"/>
                        </a:lnTo>
                        <a:lnTo>
                          <a:pt x="293077" y="1484923"/>
                        </a:lnTo>
                        <a:lnTo>
                          <a:pt x="332154" y="1270000"/>
                        </a:lnTo>
                      </a:path>
                    </a:pathLst>
                  </a:custGeom>
                  <a:grpFill/>
                  <a:ln>
                    <a:no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77" name="フリーフォーム 276"/>
                  <p:cNvSpPr/>
                  <p:nvPr/>
                </p:nvSpPr>
                <p:spPr>
                  <a:xfrm>
                    <a:off x="5623281" y="3399685"/>
                    <a:ext cx="2602414" cy="2641808"/>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D0E4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226" name="図形グループ 325"/>
                <p:cNvGrpSpPr/>
                <p:nvPr/>
              </p:nvGrpSpPr>
              <p:grpSpPr>
                <a:xfrm rot="19985512" flipH="1">
                  <a:off x="4653520" y="2173242"/>
                  <a:ext cx="598105" cy="347318"/>
                  <a:chOff x="5627203" y="4230644"/>
                  <a:chExt cx="3778268" cy="2440719"/>
                </a:xfrm>
                <a:solidFill>
                  <a:srgbClr val="336633"/>
                </a:solidFill>
              </p:grpSpPr>
              <p:grpSp>
                <p:nvGrpSpPr>
                  <p:cNvPr id="263" name="図形グループ 362"/>
                  <p:cNvGrpSpPr/>
                  <p:nvPr/>
                </p:nvGrpSpPr>
                <p:grpSpPr>
                  <a:xfrm rot="19578845">
                    <a:off x="5627203" y="4230644"/>
                    <a:ext cx="3778268" cy="2440719"/>
                    <a:chOff x="1679135" y="4568303"/>
                    <a:chExt cx="3808686" cy="2042605"/>
                  </a:xfrm>
                  <a:grpFill/>
                </p:grpSpPr>
                <p:sp>
                  <p:nvSpPr>
                    <p:cNvPr id="266" name="フリーフォーム 265"/>
                    <p:cNvSpPr/>
                    <p:nvPr/>
                  </p:nvSpPr>
                  <p:spPr>
                    <a:xfrm rot="352998">
                      <a:off x="3205388" y="4786108"/>
                      <a:ext cx="2282433" cy="1091034"/>
                    </a:xfrm>
                    <a:custGeom>
                      <a:avLst/>
                      <a:gdLst>
                        <a:gd name="connsiteX0" fmla="*/ 0 w 2598615"/>
                        <a:gd name="connsiteY0" fmla="*/ 605693 h 1543539"/>
                        <a:gd name="connsiteX1" fmla="*/ 78153 w 2598615"/>
                        <a:gd name="connsiteY1" fmla="*/ 390770 h 1543539"/>
                        <a:gd name="connsiteX2" fmla="*/ 195384 w 2598615"/>
                        <a:gd name="connsiteY2" fmla="*/ 254000 h 1543539"/>
                        <a:gd name="connsiteX3" fmla="*/ 195384 w 2598615"/>
                        <a:gd name="connsiteY3" fmla="*/ 254000 h 1543539"/>
                        <a:gd name="connsiteX4" fmla="*/ 390769 w 2598615"/>
                        <a:gd name="connsiteY4" fmla="*/ 78154 h 1543539"/>
                        <a:gd name="connsiteX5" fmla="*/ 390769 w 2598615"/>
                        <a:gd name="connsiteY5" fmla="*/ 78154 h 1543539"/>
                        <a:gd name="connsiteX6" fmla="*/ 390769 w 2598615"/>
                        <a:gd name="connsiteY6" fmla="*/ 78154 h 1543539"/>
                        <a:gd name="connsiteX7" fmla="*/ 742461 w 2598615"/>
                        <a:gd name="connsiteY7" fmla="*/ 0 h 1543539"/>
                        <a:gd name="connsiteX8" fmla="*/ 742461 w 2598615"/>
                        <a:gd name="connsiteY8" fmla="*/ 0 h 1543539"/>
                        <a:gd name="connsiteX9" fmla="*/ 1172307 w 2598615"/>
                        <a:gd name="connsiteY9" fmla="*/ 0 h 1543539"/>
                        <a:gd name="connsiteX10" fmla="*/ 1387230 w 2598615"/>
                        <a:gd name="connsiteY10" fmla="*/ 19539 h 1543539"/>
                        <a:gd name="connsiteX11" fmla="*/ 1582615 w 2598615"/>
                        <a:gd name="connsiteY11" fmla="*/ 58616 h 1543539"/>
                        <a:gd name="connsiteX12" fmla="*/ 1817077 w 2598615"/>
                        <a:gd name="connsiteY12" fmla="*/ 156308 h 1543539"/>
                        <a:gd name="connsiteX13" fmla="*/ 2012461 w 2598615"/>
                        <a:gd name="connsiteY13" fmla="*/ 234462 h 1543539"/>
                        <a:gd name="connsiteX14" fmla="*/ 2012461 w 2598615"/>
                        <a:gd name="connsiteY14" fmla="*/ 234462 h 1543539"/>
                        <a:gd name="connsiteX15" fmla="*/ 2286000 w 2598615"/>
                        <a:gd name="connsiteY15" fmla="*/ 390770 h 1543539"/>
                        <a:gd name="connsiteX16" fmla="*/ 2286000 w 2598615"/>
                        <a:gd name="connsiteY16" fmla="*/ 390770 h 1543539"/>
                        <a:gd name="connsiteX17" fmla="*/ 2442307 w 2598615"/>
                        <a:gd name="connsiteY17" fmla="*/ 566616 h 1543539"/>
                        <a:gd name="connsiteX18" fmla="*/ 2540000 w 2598615"/>
                        <a:gd name="connsiteY18" fmla="*/ 703385 h 1543539"/>
                        <a:gd name="connsiteX19" fmla="*/ 2579077 w 2598615"/>
                        <a:gd name="connsiteY19" fmla="*/ 840154 h 1543539"/>
                        <a:gd name="connsiteX20" fmla="*/ 2579077 w 2598615"/>
                        <a:gd name="connsiteY20" fmla="*/ 840154 h 1543539"/>
                        <a:gd name="connsiteX21" fmla="*/ 2598615 w 2598615"/>
                        <a:gd name="connsiteY21" fmla="*/ 1035539 h 1543539"/>
                        <a:gd name="connsiteX22" fmla="*/ 2579077 w 2598615"/>
                        <a:gd name="connsiteY22" fmla="*/ 1113693 h 1543539"/>
                        <a:gd name="connsiteX23" fmla="*/ 2579077 w 2598615"/>
                        <a:gd name="connsiteY23" fmla="*/ 1113693 h 1543539"/>
                        <a:gd name="connsiteX24" fmla="*/ 2579077 w 2598615"/>
                        <a:gd name="connsiteY24" fmla="*/ 1113693 h 1543539"/>
                        <a:gd name="connsiteX25" fmla="*/ 2500923 w 2598615"/>
                        <a:gd name="connsiteY25" fmla="*/ 1270000 h 1543539"/>
                        <a:gd name="connsiteX26" fmla="*/ 2325077 w 2598615"/>
                        <a:gd name="connsiteY26" fmla="*/ 1426308 h 1543539"/>
                        <a:gd name="connsiteX27" fmla="*/ 2325077 w 2598615"/>
                        <a:gd name="connsiteY27" fmla="*/ 1426308 h 1543539"/>
                        <a:gd name="connsiteX28" fmla="*/ 1973384 w 2598615"/>
                        <a:gd name="connsiteY28" fmla="*/ 1524000 h 1543539"/>
                        <a:gd name="connsiteX29" fmla="*/ 1778000 w 2598615"/>
                        <a:gd name="connsiteY29" fmla="*/ 1524000 h 1543539"/>
                        <a:gd name="connsiteX30" fmla="*/ 1465384 w 2598615"/>
                        <a:gd name="connsiteY30" fmla="*/ 1543539 h 1543539"/>
                        <a:gd name="connsiteX31" fmla="*/ 1270000 w 2598615"/>
                        <a:gd name="connsiteY31" fmla="*/ 1504462 h 1543539"/>
                        <a:gd name="connsiteX32" fmla="*/ 1016000 w 2598615"/>
                        <a:gd name="connsiteY32" fmla="*/ 1465385 h 1543539"/>
                        <a:gd name="connsiteX33" fmla="*/ 742461 w 2598615"/>
                        <a:gd name="connsiteY33" fmla="*/ 1387231 h 1543539"/>
                        <a:gd name="connsiteX34" fmla="*/ 566615 w 2598615"/>
                        <a:gd name="connsiteY34" fmla="*/ 1289539 h 1543539"/>
                        <a:gd name="connsiteX35" fmla="*/ 390769 w 2598615"/>
                        <a:gd name="connsiteY35" fmla="*/ 1191847 h 1543539"/>
                        <a:gd name="connsiteX36" fmla="*/ 214923 w 2598615"/>
                        <a:gd name="connsiteY36" fmla="*/ 1074616 h 1543539"/>
                        <a:gd name="connsiteX37" fmla="*/ 97692 w 2598615"/>
                        <a:gd name="connsiteY37" fmla="*/ 879231 h 1543539"/>
                        <a:gd name="connsiteX38" fmla="*/ 97692 w 2598615"/>
                        <a:gd name="connsiteY38" fmla="*/ 879231 h 1543539"/>
                        <a:gd name="connsiteX39" fmla="*/ 0 w 2598615"/>
                        <a:gd name="connsiteY39" fmla="*/ 605693 h 1543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598615" h="1543539">
                          <a:moveTo>
                            <a:pt x="0" y="605693"/>
                          </a:moveTo>
                          <a:lnTo>
                            <a:pt x="78153" y="390770"/>
                          </a:lnTo>
                          <a:lnTo>
                            <a:pt x="195384" y="254000"/>
                          </a:lnTo>
                          <a:lnTo>
                            <a:pt x="195384" y="254000"/>
                          </a:lnTo>
                          <a:lnTo>
                            <a:pt x="390769" y="78154"/>
                          </a:lnTo>
                          <a:lnTo>
                            <a:pt x="390769" y="78154"/>
                          </a:lnTo>
                          <a:lnTo>
                            <a:pt x="390769" y="78154"/>
                          </a:lnTo>
                          <a:lnTo>
                            <a:pt x="742461" y="0"/>
                          </a:lnTo>
                          <a:lnTo>
                            <a:pt x="742461" y="0"/>
                          </a:lnTo>
                          <a:lnTo>
                            <a:pt x="1172307" y="0"/>
                          </a:lnTo>
                          <a:lnTo>
                            <a:pt x="1387230" y="19539"/>
                          </a:lnTo>
                          <a:lnTo>
                            <a:pt x="1582615" y="58616"/>
                          </a:lnTo>
                          <a:lnTo>
                            <a:pt x="1817077" y="156308"/>
                          </a:lnTo>
                          <a:lnTo>
                            <a:pt x="2012461" y="234462"/>
                          </a:lnTo>
                          <a:lnTo>
                            <a:pt x="2012461" y="234462"/>
                          </a:lnTo>
                          <a:lnTo>
                            <a:pt x="2286000" y="390770"/>
                          </a:lnTo>
                          <a:lnTo>
                            <a:pt x="2286000" y="390770"/>
                          </a:lnTo>
                          <a:lnTo>
                            <a:pt x="2442307" y="566616"/>
                          </a:lnTo>
                          <a:lnTo>
                            <a:pt x="2540000" y="703385"/>
                          </a:lnTo>
                          <a:lnTo>
                            <a:pt x="2579077" y="840154"/>
                          </a:lnTo>
                          <a:lnTo>
                            <a:pt x="2579077" y="840154"/>
                          </a:lnTo>
                          <a:lnTo>
                            <a:pt x="2598615" y="1035539"/>
                          </a:lnTo>
                          <a:lnTo>
                            <a:pt x="2579077" y="1113693"/>
                          </a:lnTo>
                          <a:lnTo>
                            <a:pt x="2579077" y="1113693"/>
                          </a:lnTo>
                          <a:lnTo>
                            <a:pt x="2579077" y="1113693"/>
                          </a:lnTo>
                          <a:lnTo>
                            <a:pt x="2500923" y="1270000"/>
                          </a:lnTo>
                          <a:lnTo>
                            <a:pt x="2325077" y="1426308"/>
                          </a:lnTo>
                          <a:lnTo>
                            <a:pt x="2325077" y="1426308"/>
                          </a:lnTo>
                          <a:lnTo>
                            <a:pt x="1973384" y="1524000"/>
                          </a:lnTo>
                          <a:lnTo>
                            <a:pt x="1778000" y="1524000"/>
                          </a:lnTo>
                          <a:lnTo>
                            <a:pt x="1465384" y="1543539"/>
                          </a:lnTo>
                          <a:lnTo>
                            <a:pt x="1270000" y="1504462"/>
                          </a:lnTo>
                          <a:lnTo>
                            <a:pt x="1016000" y="1465385"/>
                          </a:lnTo>
                          <a:lnTo>
                            <a:pt x="742461" y="1387231"/>
                          </a:lnTo>
                          <a:lnTo>
                            <a:pt x="566615" y="1289539"/>
                          </a:lnTo>
                          <a:lnTo>
                            <a:pt x="390769" y="1191847"/>
                          </a:lnTo>
                          <a:lnTo>
                            <a:pt x="214923" y="1074616"/>
                          </a:lnTo>
                          <a:lnTo>
                            <a:pt x="97692" y="879231"/>
                          </a:lnTo>
                          <a:lnTo>
                            <a:pt x="97692" y="879231"/>
                          </a:lnTo>
                          <a:lnTo>
                            <a:pt x="0" y="605693"/>
                          </a:lnTo>
                          <a:close/>
                        </a:path>
                      </a:pathLst>
                    </a:cu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67" name="フリーフォーム 266"/>
                    <p:cNvSpPr/>
                    <p:nvPr/>
                  </p:nvSpPr>
                  <p:spPr>
                    <a:xfrm rot="2002879">
                      <a:off x="1679135" y="4568303"/>
                      <a:ext cx="2514001" cy="2042605"/>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D0E4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sp>
                <p:nvSpPr>
                  <p:cNvPr id="264" name="フリーフォーム 263"/>
                  <p:cNvSpPr>
                    <a:spLocks noChangeAspect="1"/>
                  </p:cNvSpPr>
                  <p:nvPr/>
                </p:nvSpPr>
                <p:spPr>
                  <a:xfrm rot="19578467">
                    <a:off x="6732010" y="4882147"/>
                    <a:ext cx="253021" cy="431993"/>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65" name="フリーフォーム 264"/>
                  <p:cNvSpPr>
                    <a:spLocks noChangeAspect="1"/>
                  </p:cNvSpPr>
                  <p:nvPr/>
                </p:nvSpPr>
                <p:spPr>
                  <a:xfrm rot="19138675" flipV="1">
                    <a:off x="7061577" y="5264093"/>
                    <a:ext cx="253023" cy="431994"/>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227" name="図形グループ 326"/>
                <p:cNvGrpSpPr/>
                <p:nvPr/>
              </p:nvGrpSpPr>
              <p:grpSpPr>
                <a:xfrm rot="21347457" flipH="1">
                  <a:off x="4572000" y="1661026"/>
                  <a:ext cx="714557" cy="794738"/>
                  <a:chOff x="5412155" y="2728570"/>
                  <a:chExt cx="3601051" cy="3015738"/>
                </a:xfrm>
                <a:solidFill>
                  <a:srgbClr val="336633"/>
                </a:solidFill>
              </p:grpSpPr>
              <p:sp>
                <p:nvSpPr>
                  <p:cNvPr id="253" name="フリーフォーム 252"/>
                  <p:cNvSpPr>
                    <a:spLocks noChangeAspect="1"/>
                  </p:cNvSpPr>
                  <p:nvPr/>
                </p:nvSpPr>
                <p:spPr>
                  <a:xfrm rot="17823693">
                    <a:off x="5698321" y="4405478"/>
                    <a:ext cx="295197"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54" name="フリーフォーム 253"/>
                  <p:cNvSpPr>
                    <a:spLocks noChangeAspect="1"/>
                  </p:cNvSpPr>
                  <p:nvPr/>
                </p:nvSpPr>
                <p:spPr>
                  <a:xfrm rot="19509357" flipV="1">
                    <a:off x="6050778" y="4876077"/>
                    <a:ext cx="295195"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55" name="フリーフォーム 254"/>
                  <p:cNvSpPr>
                    <a:spLocks noChangeAspect="1"/>
                  </p:cNvSpPr>
                  <p:nvPr/>
                </p:nvSpPr>
                <p:spPr>
                  <a:xfrm rot="18446147">
                    <a:off x="5853959" y="3979208"/>
                    <a:ext cx="382215" cy="652561"/>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56" name="フリーフォーム 255"/>
                  <p:cNvSpPr>
                    <a:spLocks noChangeAspect="1"/>
                  </p:cNvSpPr>
                  <p:nvPr/>
                </p:nvSpPr>
                <p:spPr>
                  <a:xfrm rot="19603321" flipV="1">
                    <a:off x="6275453" y="4576263"/>
                    <a:ext cx="395997" cy="683981"/>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57" name="フリーフォーム 256"/>
                  <p:cNvSpPr>
                    <a:spLocks noChangeAspect="1"/>
                  </p:cNvSpPr>
                  <p:nvPr/>
                </p:nvSpPr>
                <p:spPr>
                  <a:xfrm rot="19051154">
                    <a:off x="6099757" y="3546433"/>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58" name="フリーフォーム 257"/>
                  <p:cNvSpPr>
                    <a:spLocks noChangeAspect="1"/>
                  </p:cNvSpPr>
                  <p:nvPr/>
                </p:nvSpPr>
                <p:spPr>
                  <a:xfrm rot="19640747" flipV="1">
                    <a:off x="6545227" y="4265436"/>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59" name="フリーフォーム 258"/>
                  <p:cNvSpPr>
                    <a:spLocks noChangeAspect="1"/>
                  </p:cNvSpPr>
                  <p:nvPr/>
                </p:nvSpPr>
                <p:spPr>
                  <a:xfrm rot="20201843">
                    <a:off x="6464050" y="3093511"/>
                    <a:ext cx="562775"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60" name="フリーフォーム 259"/>
                  <p:cNvSpPr>
                    <a:spLocks noChangeAspect="1"/>
                  </p:cNvSpPr>
                  <p:nvPr/>
                </p:nvSpPr>
                <p:spPr>
                  <a:xfrm rot="19816596" flipV="1">
                    <a:off x="6868182" y="3986483"/>
                    <a:ext cx="562775"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61" name="フリーフォーム 260"/>
                  <p:cNvSpPr/>
                  <p:nvPr/>
                </p:nvSpPr>
                <p:spPr>
                  <a:xfrm>
                    <a:off x="6890827" y="2728570"/>
                    <a:ext cx="2122379" cy="1822089"/>
                  </a:xfrm>
                  <a:custGeom>
                    <a:avLst/>
                    <a:gdLst>
                      <a:gd name="connsiteX0" fmla="*/ 332154 w 2168769"/>
                      <a:gd name="connsiteY0" fmla="*/ 1211385 h 2032000"/>
                      <a:gd name="connsiteX1" fmla="*/ 254000 w 2168769"/>
                      <a:gd name="connsiteY1" fmla="*/ 1191846 h 2032000"/>
                      <a:gd name="connsiteX2" fmla="*/ 254000 w 2168769"/>
                      <a:gd name="connsiteY2" fmla="*/ 1191846 h 2032000"/>
                      <a:gd name="connsiteX3" fmla="*/ 58615 w 2168769"/>
                      <a:gd name="connsiteY3" fmla="*/ 1016000 h 2032000"/>
                      <a:gd name="connsiteX4" fmla="*/ 58615 w 2168769"/>
                      <a:gd name="connsiteY4" fmla="*/ 1016000 h 2032000"/>
                      <a:gd name="connsiteX5" fmla="*/ 0 w 2168769"/>
                      <a:gd name="connsiteY5" fmla="*/ 840154 h 2032000"/>
                      <a:gd name="connsiteX6" fmla="*/ 0 w 2168769"/>
                      <a:gd name="connsiteY6" fmla="*/ 840154 h 2032000"/>
                      <a:gd name="connsiteX7" fmla="*/ 0 w 2168769"/>
                      <a:gd name="connsiteY7" fmla="*/ 644769 h 2032000"/>
                      <a:gd name="connsiteX8" fmla="*/ 0 w 2168769"/>
                      <a:gd name="connsiteY8" fmla="*/ 644769 h 2032000"/>
                      <a:gd name="connsiteX9" fmla="*/ 117231 w 2168769"/>
                      <a:gd name="connsiteY9" fmla="*/ 390769 h 2032000"/>
                      <a:gd name="connsiteX10" fmla="*/ 117231 w 2168769"/>
                      <a:gd name="connsiteY10" fmla="*/ 390769 h 2032000"/>
                      <a:gd name="connsiteX11" fmla="*/ 234462 w 2168769"/>
                      <a:gd name="connsiteY11" fmla="*/ 195385 h 2032000"/>
                      <a:gd name="connsiteX12" fmla="*/ 410308 w 2168769"/>
                      <a:gd name="connsiteY12" fmla="*/ 78154 h 2032000"/>
                      <a:gd name="connsiteX13" fmla="*/ 586154 w 2168769"/>
                      <a:gd name="connsiteY13" fmla="*/ 19539 h 2032000"/>
                      <a:gd name="connsiteX14" fmla="*/ 762000 w 2168769"/>
                      <a:gd name="connsiteY14" fmla="*/ 0 h 2032000"/>
                      <a:gd name="connsiteX15" fmla="*/ 762000 w 2168769"/>
                      <a:gd name="connsiteY15" fmla="*/ 0 h 2032000"/>
                      <a:gd name="connsiteX16" fmla="*/ 1074615 w 2168769"/>
                      <a:gd name="connsiteY16" fmla="*/ 0 h 2032000"/>
                      <a:gd name="connsiteX17" fmla="*/ 1387231 w 2168769"/>
                      <a:gd name="connsiteY17" fmla="*/ 58616 h 2032000"/>
                      <a:gd name="connsiteX18" fmla="*/ 1660769 w 2168769"/>
                      <a:gd name="connsiteY18" fmla="*/ 97692 h 2032000"/>
                      <a:gd name="connsiteX19" fmla="*/ 1914769 w 2168769"/>
                      <a:gd name="connsiteY19" fmla="*/ 175846 h 2032000"/>
                      <a:gd name="connsiteX20" fmla="*/ 2051538 w 2168769"/>
                      <a:gd name="connsiteY20" fmla="*/ 312616 h 2032000"/>
                      <a:gd name="connsiteX21" fmla="*/ 2051538 w 2168769"/>
                      <a:gd name="connsiteY21" fmla="*/ 312616 h 2032000"/>
                      <a:gd name="connsiteX22" fmla="*/ 2168769 w 2168769"/>
                      <a:gd name="connsiteY22" fmla="*/ 508000 h 2032000"/>
                      <a:gd name="connsiteX23" fmla="*/ 2168769 w 2168769"/>
                      <a:gd name="connsiteY23" fmla="*/ 508000 h 2032000"/>
                      <a:gd name="connsiteX24" fmla="*/ 2168769 w 2168769"/>
                      <a:gd name="connsiteY24" fmla="*/ 722923 h 2032000"/>
                      <a:gd name="connsiteX25" fmla="*/ 2071077 w 2168769"/>
                      <a:gd name="connsiteY25" fmla="*/ 1094154 h 2032000"/>
                      <a:gd name="connsiteX26" fmla="*/ 1973385 w 2168769"/>
                      <a:gd name="connsiteY26" fmla="*/ 1328616 h 2032000"/>
                      <a:gd name="connsiteX27" fmla="*/ 1817077 w 2168769"/>
                      <a:gd name="connsiteY27" fmla="*/ 1504462 h 2032000"/>
                      <a:gd name="connsiteX28" fmla="*/ 1817077 w 2168769"/>
                      <a:gd name="connsiteY28" fmla="*/ 1504462 h 2032000"/>
                      <a:gd name="connsiteX29" fmla="*/ 1660769 w 2168769"/>
                      <a:gd name="connsiteY29" fmla="*/ 1660769 h 2032000"/>
                      <a:gd name="connsiteX30" fmla="*/ 1524000 w 2168769"/>
                      <a:gd name="connsiteY30" fmla="*/ 1758462 h 2032000"/>
                      <a:gd name="connsiteX31" fmla="*/ 1289538 w 2168769"/>
                      <a:gd name="connsiteY31" fmla="*/ 1895231 h 2032000"/>
                      <a:gd name="connsiteX32" fmla="*/ 1113692 w 2168769"/>
                      <a:gd name="connsiteY32" fmla="*/ 1973385 h 2032000"/>
                      <a:gd name="connsiteX33" fmla="*/ 898769 w 2168769"/>
                      <a:gd name="connsiteY33" fmla="*/ 2032000 h 2032000"/>
                      <a:gd name="connsiteX34" fmla="*/ 683846 w 2168769"/>
                      <a:gd name="connsiteY34" fmla="*/ 1992923 h 2032000"/>
                      <a:gd name="connsiteX35" fmla="*/ 488462 w 2168769"/>
                      <a:gd name="connsiteY35" fmla="*/ 1836616 h 2032000"/>
                      <a:gd name="connsiteX36" fmla="*/ 488462 w 2168769"/>
                      <a:gd name="connsiteY36" fmla="*/ 1836616 h 2032000"/>
                      <a:gd name="connsiteX37" fmla="*/ 351692 w 2168769"/>
                      <a:gd name="connsiteY37" fmla="*/ 1602154 h 2032000"/>
                      <a:gd name="connsiteX38" fmla="*/ 293077 w 2168769"/>
                      <a:gd name="connsiteY38" fmla="*/ 1484923 h 2032000"/>
                      <a:gd name="connsiteX39" fmla="*/ 332154 w 2168769"/>
                      <a:gd name="connsiteY39" fmla="*/ 1270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68769" h="2032000">
                        <a:moveTo>
                          <a:pt x="332154" y="1211385"/>
                        </a:moveTo>
                        <a:lnTo>
                          <a:pt x="254000" y="1191846"/>
                        </a:lnTo>
                        <a:lnTo>
                          <a:pt x="254000" y="1191846"/>
                        </a:lnTo>
                        <a:lnTo>
                          <a:pt x="58615" y="1016000"/>
                        </a:lnTo>
                        <a:lnTo>
                          <a:pt x="58615" y="1016000"/>
                        </a:lnTo>
                        <a:lnTo>
                          <a:pt x="0" y="840154"/>
                        </a:lnTo>
                        <a:lnTo>
                          <a:pt x="0" y="840154"/>
                        </a:lnTo>
                        <a:lnTo>
                          <a:pt x="0" y="644769"/>
                        </a:lnTo>
                        <a:lnTo>
                          <a:pt x="0" y="644769"/>
                        </a:lnTo>
                        <a:lnTo>
                          <a:pt x="117231" y="390769"/>
                        </a:lnTo>
                        <a:lnTo>
                          <a:pt x="117231" y="390769"/>
                        </a:lnTo>
                        <a:lnTo>
                          <a:pt x="234462" y="195385"/>
                        </a:lnTo>
                        <a:lnTo>
                          <a:pt x="410308" y="78154"/>
                        </a:lnTo>
                        <a:lnTo>
                          <a:pt x="586154" y="19539"/>
                        </a:lnTo>
                        <a:lnTo>
                          <a:pt x="762000" y="0"/>
                        </a:lnTo>
                        <a:lnTo>
                          <a:pt x="762000" y="0"/>
                        </a:lnTo>
                        <a:lnTo>
                          <a:pt x="1074615" y="0"/>
                        </a:lnTo>
                        <a:lnTo>
                          <a:pt x="1387231" y="58616"/>
                        </a:lnTo>
                        <a:lnTo>
                          <a:pt x="1660769" y="97692"/>
                        </a:lnTo>
                        <a:lnTo>
                          <a:pt x="1914769" y="175846"/>
                        </a:lnTo>
                        <a:lnTo>
                          <a:pt x="2051538" y="312616"/>
                        </a:lnTo>
                        <a:lnTo>
                          <a:pt x="2051538" y="312616"/>
                        </a:lnTo>
                        <a:lnTo>
                          <a:pt x="2168769" y="508000"/>
                        </a:lnTo>
                        <a:lnTo>
                          <a:pt x="2168769" y="508000"/>
                        </a:lnTo>
                        <a:lnTo>
                          <a:pt x="2168769" y="722923"/>
                        </a:lnTo>
                        <a:lnTo>
                          <a:pt x="2071077" y="1094154"/>
                        </a:lnTo>
                        <a:lnTo>
                          <a:pt x="1973385" y="1328616"/>
                        </a:lnTo>
                        <a:lnTo>
                          <a:pt x="1817077" y="1504462"/>
                        </a:lnTo>
                        <a:lnTo>
                          <a:pt x="1817077" y="1504462"/>
                        </a:lnTo>
                        <a:lnTo>
                          <a:pt x="1660769" y="1660769"/>
                        </a:lnTo>
                        <a:lnTo>
                          <a:pt x="1524000" y="1758462"/>
                        </a:lnTo>
                        <a:lnTo>
                          <a:pt x="1289538" y="1895231"/>
                        </a:lnTo>
                        <a:lnTo>
                          <a:pt x="1113692" y="1973385"/>
                        </a:lnTo>
                        <a:lnTo>
                          <a:pt x="898769" y="2032000"/>
                        </a:lnTo>
                        <a:lnTo>
                          <a:pt x="683846" y="1992923"/>
                        </a:lnTo>
                        <a:lnTo>
                          <a:pt x="488462" y="1836616"/>
                        </a:lnTo>
                        <a:lnTo>
                          <a:pt x="488462" y="1836616"/>
                        </a:lnTo>
                        <a:lnTo>
                          <a:pt x="351692" y="1602154"/>
                        </a:lnTo>
                        <a:lnTo>
                          <a:pt x="293077" y="1484923"/>
                        </a:lnTo>
                        <a:lnTo>
                          <a:pt x="332154" y="1270000"/>
                        </a:lnTo>
                      </a:path>
                    </a:pathLst>
                  </a:custGeom>
                  <a:grpFill/>
                  <a:ln>
                    <a:no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62" name="フリーフォーム 261"/>
                  <p:cNvSpPr/>
                  <p:nvPr/>
                </p:nvSpPr>
                <p:spPr>
                  <a:xfrm>
                    <a:off x="5412155" y="3399685"/>
                    <a:ext cx="2813537" cy="2344623"/>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D0E4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231" name="図形グループ 330"/>
                <p:cNvGrpSpPr/>
                <p:nvPr/>
              </p:nvGrpSpPr>
              <p:grpSpPr>
                <a:xfrm rot="1496121" flipH="1">
                  <a:off x="4916015" y="1719805"/>
                  <a:ext cx="528190" cy="603676"/>
                  <a:chOff x="5412154" y="2728570"/>
                  <a:chExt cx="3601052" cy="3015738"/>
                </a:xfrm>
                <a:solidFill>
                  <a:srgbClr val="336633"/>
                </a:solidFill>
              </p:grpSpPr>
              <p:sp>
                <p:nvSpPr>
                  <p:cNvPr id="243" name="フリーフォーム 242"/>
                  <p:cNvSpPr>
                    <a:spLocks noChangeAspect="1"/>
                  </p:cNvSpPr>
                  <p:nvPr/>
                </p:nvSpPr>
                <p:spPr>
                  <a:xfrm rot="17823693">
                    <a:off x="5698323" y="4405479"/>
                    <a:ext cx="295197"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4" name="フリーフォーム 243"/>
                  <p:cNvSpPr>
                    <a:spLocks noChangeAspect="1"/>
                  </p:cNvSpPr>
                  <p:nvPr/>
                </p:nvSpPr>
                <p:spPr>
                  <a:xfrm rot="19509357" flipV="1">
                    <a:off x="6050778" y="4876077"/>
                    <a:ext cx="295196"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5" name="フリーフォーム 244"/>
                  <p:cNvSpPr>
                    <a:spLocks noChangeAspect="1"/>
                  </p:cNvSpPr>
                  <p:nvPr/>
                </p:nvSpPr>
                <p:spPr>
                  <a:xfrm rot="18446147">
                    <a:off x="5853960" y="3979208"/>
                    <a:ext cx="382215" cy="652560"/>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6" name="フリーフォーム 245"/>
                  <p:cNvSpPr>
                    <a:spLocks noChangeAspect="1"/>
                  </p:cNvSpPr>
                  <p:nvPr/>
                </p:nvSpPr>
                <p:spPr>
                  <a:xfrm rot="19603321" flipV="1">
                    <a:off x="6275455" y="4576263"/>
                    <a:ext cx="395996" cy="683982"/>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7" name="フリーフォーム 246"/>
                  <p:cNvSpPr>
                    <a:spLocks noChangeAspect="1"/>
                  </p:cNvSpPr>
                  <p:nvPr/>
                </p:nvSpPr>
                <p:spPr>
                  <a:xfrm rot="19051154">
                    <a:off x="6099759" y="3546433"/>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8" name="フリーフォーム 247"/>
                  <p:cNvSpPr>
                    <a:spLocks noChangeAspect="1"/>
                  </p:cNvSpPr>
                  <p:nvPr/>
                </p:nvSpPr>
                <p:spPr>
                  <a:xfrm rot="19640747" flipV="1">
                    <a:off x="6545229" y="4265435"/>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9" name="フリーフォーム 248"/>
                  <p:cNvSpPr>
                    <a:spLocks noChangeAspect="1"/>
                  </p:cNvSpPr>
                  <p:nvPr/>
                </p:nvSpPr>
                <p:spPr>
                  <a:xfrm rot="20201843">
                    <a:off x="6464052" y="3093511"/>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50" name="フリーフォーム 249"/>
                  <p:cNvSpPr>
                    <a:spLocks noChangeAspect="1"/>
                  </p:cNvSpPr>
                  <p:nvPr/>
                </p:nvSpPr>
                <p:spPr>
                  <a:xfrm rot="19816596" flipV="1">
                    <a:off x="6868184" y="3986483"/>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51" name="フリーフォーム 250"/>
                  <p:cNvSpPr/>
                  <p:nvPr/>
                </p:nvSpPr>
                <p:spPr>
                  <a:xfrm>
                    <a:off x="6890827" y="2728570"/>
                    <a:ext cx="2122379" cy="1822089"/>
                  </a:xfrm>
                  <a:custGeom>
                    <a:avLst/>
                    <a:gdLst>
                      <a:gd name="connsiteX0" fmla="*/ 332154 w 2168769"/>
                      <a:gd name="connsiteY0" fmla="*/ 1211385 h 2032000"/>
                      <a:gd name="connsiteX1" fmla="*/ 254000 w 2168769"/>
                      <a:gd name="connsiteY1" fmla="*/ 1191846 h 2032000"/>
                      <a:gd name="connsiteX2" fmla="*/ 254000 w 2168769"/>
                      <a:gd name="connsiteY2" fmla="*/ 1191846 h 2032000"/>
                      <a:gd name="connsiteX3" fmla="*/ 58615 w 2168769"/>
                      <a:gd name="connsiteY3" fmla="*/ 1016000 h 2032000"/>
                      <a:gd name="connsiteX4" fmla="*/ 58615 w 2168769"/>
                      <a:gd name="connsiteY4" fmla="*/ 1016000 h 2032000"/>
                      <a:gd name="connsiteX5" fmla="*/ 0 w 2168769"/>
                      <a:gd name="connsiteY5" fmla="*/ 840154 h 2032000"/>
                      <a:gd name="connsiteX6" fmla="*/ 0 w 2168769"/>
                      <a:gd name="connsiteY6" fmla="*/ 840154 h 2032000"/>
                      <a:gd name="connsiteX7" fmla="*/ 0 w 2168769"/>
                      <a:gd name="connsiteY7" fmla="*/ 644769 h 2032000"/>
                      <a:gd name="connsiteX8" fmla="*/ 0 w 2168769"/>
                      <a:gd name="connsiteY8" fmla="*/ 644769 h 2032000"/>
                      <a:gd name="connsiteX9" fmla="*/ 117231 w 2168769"/>
                      <a:gd name="connsiteY9" fmla="*/ 390769 h 2032000"/>
                      <a:gd name="connsiteX10" fmla="*/ 117231 w 2168769"/>
                      <a:gd name="connsiteY10" fmla="*/ 390769 h 2032000"/>
                      <a:gd name="connsiteX11" fmla="*/ 234462 w 2168769"/>
                      <a:gd name="connsiteY11" fmla="*/ 195385 h 2032000"/>
                      <a:gd name="connsiteX12" fmla="*/ 410308 w 2168769"/>
                      <a:gd name="connsiteY12" fmla="*/ 78154 h 2032000"/>
                      <a:gd name="connsiteX13" fmla="*/ 586154 w 2168769"/>
                      <a:gd name="connsiteY13" fmla="*/ 19539 h 2032000"/>
                      <a:gd name="connsiteX14" fmla="*/ 762000 w 2168769"/>
                      <a:gd name="connsiteY14" fmla="*/ 0 h 2032000"/>
                      <a:gd name="connsiteX15" fmla="*/ 762000 w 2168769"/>
                      <a:gd name="connsiteY15" fmla="*/ 0 h 2032000"/>
                      <a:gd name="connsiteX16" fmla="*/ 1074615 w 2168769"/>
                      <a:gd name="connsiteY16" fmla="*/ 0 h 2032000"/>
                      <a:gd name="connsiteX17" fmla="*/ 1387231 w 2168769"/>
                      <a:gd name="connsiteY17" fmla="*/ 58616 h 2032000"/>
                      <a:gd name="connsiteX18" fmla="*/ 1660769 w 2168769"/>
                      <a:gd name="connsiteY18" fmla="*/ 97692 h 2032000"/>
                      <a:gd name="connsiteX19" fmla="*/ 1914769 w 2168769"/>
                      <a:gd name="connsiteY19" fmla="*/ 175846 h 2032000"/>
                      <a:gd name="connsiteX20" fmla="*/ 2051538 w 2168769"/>
                      <a:gd name="connsiteY20" fmla="*/ 312616 h 2032000"/>
                      <a:gd name="connsiteX21" fmla="*/ 2051538 w 2168769"/>
                      <a:gd name="connsiteY21" fmla="*/ 312616 h 2032000"/>
                      <a:gd name="connsiteX22" fmla="*/ 2168769 w 2168769"/>
                      <a:gd name="connsiteY22" fmla="*/ 508000 h 2032000"/>
                      <a:gd name="connsiteX23" fmla="*/ 2168769 w 2168769"/>
                      <a:gd name="connsiteY23" fmla="*/ 508000 h 2032000"/>
                      <a:gd name="connsiteX24" fmla="*/ 2168769 w 2168769"/>
                      <a:gd name="connsiteY24" fmla="*/ 722923 h 2032000"/>
                      <a:gd name="connsiteX25" fmla="*/ 2071077 w 2168769"/>
                      <a:gd name="connsiteY25" fmla="*/ 1094154 h 2032000"/>
                      <a:gd name="connsiteX26" fmla="*/ 1973385 w 2168769"/>
                      <a:gd name="connsiteY26" fmla="*/ 1328616 h 2032000"/>
                      <a:gd name="connsiteX27" fmla="*/ 1817077 w 2168769"/>
                      <a:gd name="connsiteY27" fmla="*/ 1504462 h 2032000"/>
                      <a:gd name="connsiteX28" fmla="*/ 1817077 w 2168769"/>
                      <a:gd name="connsiteY28" fmla="*/ 1504462 h 2032000"/>
                      <a:gd name="connsiteX29" fmla="*/ 1660769 w 2168769"/>
                      <a:gd name="connsiteY29" fmla="*/ 1660769 h 2032000"/>
                      <a:gd name="connsiteX30" fmla="*/ 1524000 w 2168769"/>
                      <a:gd name="connsiteY30" fmla="*/ 1758462 h 2032000"/>
                      <a:gd name="connsiteX31" fmla="*/ 1289538 w 2168769"/>
                      <a:gd name="connsiteY31" fmla="*/ 1895231 h 2032000"/>
                      <a:gd name="connsiteX32" fmla="*/ 1113692 w 2168769"/>
                      <a:gd name="connsiteY32" fmla="*/ 1973385 h 2032000"/>
                      <a:gd name="connsiteX33" fmla="*/ 898769 w 2168769"/>
                      <a:gd name="connsiteY33" fmla="*/ 2032000 h 2032000"/>
                      <a:gd name="connsiteX34" fmla="*/ 683846 w 2168769"/>
                      <a:gd name="connsiteY34" fmla="*/ 1992923 h 2032000"/>
                      <a:gd name="connsiteX35" fmla="*/ 488462 w 2168769"/>
                      <a:gd name="connsiteY35" fmla="*/ 1836616 h 2032000"/>
                      <a:gd name="connsiteX36" fmla="*/ 488462 w 2168769"/>
                      <a:gd name="connsiteY36" fmla="*/ 1836616 h 2032000"/>
                      <a:gd name="connsiteX37" fmla="*/ 351692 w 2168769"/>
                      <a:gd name="connsiteY37" fmla="*/ 1602154 h 2032000"/>
                      <a:gd name="connsiteX38" fmla="*/ 293077 w 2168769"/>
                      <a:gd name="connsiteY38" fmla="*/ 1484923 h 2032000"/>
                      <a:gd name="connsiteX39" fmla="*/ 332154 w 2168769"/>
                      <a:gd name="connsiteY39" fmla="*/ 1270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68769" h="2032000">
                        <a:moveTo>
                          <a:pt x="332154" y="1211385"/>
                        </a:moveTo>
                        <a:lnTo>
                          <a:pt x="254000" y="1191846"/>
                        </a:lnTo>
                        <a:lnTo>
                          <a:pt x="254000" y="1191846"/>
                        </a:lnTo>
                        <a:lnTo>
                          <a:pt x="58615" y="1016000"/>
                        </a:lnTo>
                        <a:lnTo>
                          <a:pt x="58615" y="1016000"/>
                        </a:lnTo>
                        <a:lnTo>
                          <a:pt x="0" y="840154"/>
                        </a:lnTo>
                        <a:lnTo>
                          <a:pt x="0" y="840154"/>
                        </a:lnTo>
                        <a:lnTo>
                          <a:pt x="0" y="644769"/>
                        </a:lnTo>
                        <a:lnTo>
                          <a:pt x="0" y="644769"/>
                        </a:lnTo>
                        <a:lnTo>
                          <a:pt x="117231" y="390769"/>
                        </a:lnTo>
                        <a:lnTo>
                          <a:pt x="117231" y="390769"/>
                        </a:lnTo>
                        <a:lnTo>
                          <a:pt x="234462" y="195385"/>
                        </a:lnTo>
                        <a:lnTo>
                          <a:pt x="410308" y="78154"/>
                        </a:lnTo>
                        <a:lnTo>
                          <a:pt x="586154" y="19539"/>
                        </a:lnTo>
                        <a:lnTo>
                          <a:pt x="762000" y="0"/>
                        </a:lnTo>
                        <a:lnTo>
                          <a:pt x="762000" y="0"/>
                        </a:lnTo>
                        <a:lnTo>
                          <a:pt x="1074615" y="0"/>
                        </a:lnTo>
                        <a:lnTo>
                          <a:pt x="1387231" y="58616"/>
                        </a:lnTo>
                        <a:lnTo>
                          <a:pt x="1660769" y="97692"/>
                        </a:lnTo>
                        <a:lnTo>
                          <a:pt x="1914769" y="175846"/>
                        </a:lnTo>
                        <a:lnTo>
                          <a:pt x="2051538" y="312616"/>
                        </a:lnTo>
                        <a:lnTo>
                          <a:pt x="2051538" y="312616"/>
                        </a:lnTo>
                        <a:lnTo>
                          <a:pt x="2168769" y="508000"/>
                        </a:lnTo>
                        <a:lnTo>
                          <a:pt x="2168769" y="508000"/>
                        </a:lnTo>
                        <a:lnTo>
                          <a:pt x="2168769" y="722923"/>
                        </a:lnTo>
                        <a:lnTo>
                          <a:pt x="2071077" y="1094154"/>
                        </a:lnTo>
                        <a:lnTo>
                          <a:pt x="1973385" y="1328616"/>
                        </a:lnTo>
                        <a:lnTo>
                          <a:pt x="1817077" y="1504462"/>
                        </a:lnTo>
                        <a:lnTo>
                          <a:pt x="1817077" y="1504462"/>
                        </a:lnTo>
                        <a:lnTo>
                          <a:pt x="1660769" y="1660769"/>
                        </a:lnTo>
                        <a:lnTo>
                          <a:pt x="1524000" y="1758462"/>
                        </a:lnTo>
                        <a:lnTo>
                          <a:pt x="1289538" y="1895231"/>
                        </a:lnTo>
                        <a:lnTo>
                          <a:pt x="1113692" y="1973385"/>
                        </a:lnTo>
                        <a:lnTo>
                          <a:pt x="898769" y="2032000"/>
                        </a:lnTo>
                        <a:lnTo>
                          <a:pt x="683846" y="1992923"/>
                        </a:lnTo>
                        <a:lnTo>
                          <a:pt x="488462" y="1836616"/>
                        </a:lnTo>
                        <a:lnTo>
                          <a:pt x="488462" y="1836616"/>
                        </a:lnTo>
                        <a:lnTo>
                          <a:pt x="351692" y="1602154"/>
                        </a:lnTo>
                        <a:lnTo>
                          <a:pt x="293077" y="1484923"/>
                        </a:lnTo>
                        <a:lnTo>
                          <a:pt x="332154" y="1270000"/>
                        </a:lnTo>
                      </a:path>
                    </a:pathLst>
                  </a:custGeom>
                  <a:grpFill/>
                  <a:ln>
                    <a:no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52" name="フリーフォーム 251"/>
                  <p:cNvSpPr/>
                  <p:nvPr/>
                </p:nvSpPr>
                <p:spPr>
                  <a:xfrm>
                    <a:off x="5412154" y="3399685"/>
                    <a:ext cx="2813538" cy="2344623"/>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D0E4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232" name="図形グループ 331"/>
                <p:cNvGrpSpPr/>
                <p:nvPr/>
              </p:nvGrpSpPr>
              <p:grpSpPr>
                <a:xfrm rot="20294847">
                  <a:off x="5176070" y="1884134"/>
                  <a:ext cx="504402" cy="461966"/>
                  <a:chOff x="5412154" y="2728570"/>
                  <a:chExt cx="3601052" cy="3015738"/>
                </a:xfrm>
                <a:solidFill>
                  <a:srgbClr val="336633"/>
                </a:solidFill>
              </p:grpSpPr>
              <p:sp>
                <p:nvSpPr>
                  <p:cNvPr id="233" name="フリーフォーム 232"/>
                  <p:cNvSpPr>
                    <a:spLocks noChangeAspect="1"/>
                  </p:cNvSpPr>
                  <p:nvPr/>
                </p:nvSpPr>
                <p:spPr>
                  <a:xfrm rot="17823693">
                    <a:off x="5698323" y="4405479"/>
                    <a:ext cx="295197"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34" name="フリーフォーム 233"/>
                  <p:cNvSpPr>
                    <a:spLocks noChangeAspect="1"/>
                  </p:cNvSpPr>
                  <p:nvPr/>
                </p:nvSpPr>
                <p:spPr>
                  <a:xfrm rot="19509357" flipV="1">
                    <a:off x="6050778" y="4876077"/>
                    <a:ext cx="295196"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35" name="フリーフォーム 234"/>
                  <p:cNvSpPr>
                    <a:spLocks noChangeAspect="1"/>
                  </p:cNvSpPr>
                  <p:nvPr/>
                </p:nvSpPr>
                <p:spPr>
                  <a:xfrm rot="18446147">
                    <a:off x="5853960" y="3979208"/>
                    <a:ext cx="382215" cy="652560"/>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36" name="フリーフォーム 235"/>
                  <p:cNvSpPr>
                    <a:spLocks noChangeAspect="1"/>
                  </p:cNvSpPr>
                  <p:nvPr/>
                </p:nvSpPr>
                <p:spPr>
                  <a:xfrm rot="19603321" flipV="1">
                    <a:off x="6275455" y="4576263"/>
                    <a:ext cx="395996" cy="683982"/>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37" name="フリーフォーム 236"/>
                  <p:cNvSpPr>
                    <a:spLocks noChangeAspect="1"/>
                  </p:cNvSpPr>
                  <p:nvPr/>
                </p:nvSpPr>
                <p:spPr>
                  <a:xfrm rot="19051154">
                    <a:off x="6099759" y="3546433"/>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38" name="フリーフォーム 237"/>
                  <p:cNvSpPr>
                    <a:spLocks noChangeAspect="1"/>
                  </p:cNvSpPr>
                  <p:nvPr/>
                </p:nvSpPr>
                <p:spPr>
                  <a:xfrm rot="19640747" flipV="1">
                    <a:off x="6545229" y="4265435"/>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39" name="フリーフォーム 238"/>
                  <p:cNvSpPr>
                    <a:spLocks noChangeAspect="1"/>
                  </p:cNvSpPr>
                  <p:nvPr/>
                </p:nvSpPr>
                <p:spPr>
                  <a:xfrm rot="20201843">
                    <a:off x="6464052" y="3093511"/>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0" name="フリーフォーム 239"/>
                  <p:cNvSpPr>
                    <a:spLocks noChangeAspect="1"/>
                  </p:cNvSpPr>
                  <p:nvPr/>
                </p:nvSpPr>
                <p:spPr>
                  <a:xfrm rot="19816596" flipV="1">
                    <a:off x="6868184" y="3986483"/>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1" name="フリーフォーム 240"/>
                  <p:cNvSpPr/>
                  <p:nvPr/>
                </p:nvSpPr>
                <p:spPr>
                  <a:xfrm>
                    <a:off x="6890827" y="2728570"/>
                    <a:ext cx="2122379" cy="1822089"/>
                  </a:xfrm>
                  <a:custGeom>
                    <a:avLst/>
                    <a:gdLst>
                      <a:gd name="connsiteX0" fmla="*/ 332154 w 2168769"/>
                      <a:gd name="connsiteY0" fmla="*/ 1211385 h 2032000"/>
                      <a:gd name="connsiteX1" fmla="*/ 254000 w 2168769"/>
                      <a:gd name="connsiteY1" fmla="*/ 1191846 h 2032000"/>
                      <a:gd name="connsiteX2" fmla="*/ 254000 w 2168769"/>
                      <a:gd name="connsiteY2" fmla="*/ 1191846 h 2032000"/>
                      <a:gd name="connsiteX3" fmla="*/ 58615 w 2168769"/>
                      <a:gd name="connsiteY3" fmla="*/ 1016000 h 2032000"/>
                      <a:gd name="connsiteX4" fmla="*/ 58615 w 2168769"/>
                      <a:gd name="connsiteY4" fmla="*/ 1016000 h 2032000"/>
                      <a:gd name="connsiteX5" fmla="*/ 0 w 2168769"/>
                      <a:gd name="connsiteY5" fmla="*/ 840154 h 2032000"/>
                      <a:gd name="connsiteX6" fmla="*/ 0 w 2168769"/>
                      <a:gd name="connsiteY6" fmla="*/ 840154 h 2032000"/>
                      <a:gd name="connsiteX7" fmla="*/ 0 w 2168769"/>
                      <a:gd name="connsiteY7" fmla="*/ 644769 h 2032000"/>
                      <a:gd name="connsiteX8" fmla="*/ 0 w 2168769"/>
                      <a:gd name="connsiteY8" fmla="*/ 644769 h 2032000"/>
                      <a:gd name="connsiteX9" fmla="*/ 117231 w 2168769"/>
                      <a:gd name="connsiteY9" fmla="*/ 390769 h 2032000"/>
                      <a:gd name="connsiteX10" fmla="*/ 117231 w 2168769"/>
                      <a:gd name="connsiteY10" fmla="*/ 390769 h 2032000"/>
                      <a:gd name="connsiteX11" fmla="*/ 234462 w 2168769"/>
                      <a:gd name="connsiteY11" fmla="*/ 195385 h 2032000"/>
                      <a:gd name="connsiteX12" fmla="*/ 410308 w 2168769"/>
                      <a:gd name="connsiteY12" fmla="*/ 78154 h 2032000"/>
                      <a:gd name="connsiteX13" fmla="*/ 586154 w 2168769"/>
                      <a:gd name="connsiteY13" fmla="*/ 19539 h 2032000"/>
                      <a:gd name="connsiteX14" fmla="*/ 762000 w 2168769"/>
                      <a:gd name="connsiteY14" fmla="*/ 0 h 2032000"/>
                      <a:gd name="connsiteX15" fmla="*/ 762000 w 2168769"/>
                      <a:gd name="connsiteY15" fmla="*/ 0 h 2032000"/>
                      <a:gd name="connsiteX16" fmla="*/ 1074615 w 2168769"/>
                      <a:gd name="connsiteY16" fmla="*/ 0 h 2032000"/>
                      <a:gd name="connsiteX17" fmla="*/ 1387231 w 2168769"/>
                      <a:gd name="connsiteY17" fmla="*/ 58616 h 2032000"/>
                      <a:gd name="connsiteX18" fmla="*/ 1660769 w 2168769"/>
                      <a:gd name="connsiteY18" fmla="*/ 97692 h 2032000"/>
                      <a:gd name="connsiteX19" fmla="*/ 1914769 w 2168769"/>
                      <a:gd name="connsiteY19" fmla="*/ 175846 h 2032000"/>
                      <a:gd name="connsiteX20" fmla="*/ 2051538 w 2168769"/>
                      <a:gd name="connsiteY20" fmla="*/ 312616 h 2032000"/>
                      <a:gd name="connsiteX21" fmla="*/ 2051538 w 2168769"/>
                      <a:gd name="connsiteY21" fmla="*/ 312616 h 2032000"/>
                      <a:gd name="connsiteX22" fmla="*/ 2168769 w 2168769"/>
                      <a:gd name="connsiteY22" fmla="*/ 508000 h 2032000"/>
                      <a:gd name="connsiteX23" fmla="*/ 2168769 w 2168769"/>
                      <a:gd name="connsiteY23" fmla="*/ 508000 h 2032000"/>
                      <a:gd name="connsiteX24" fmla="*/ 2168769 w 2168769"/>
                      <a:gd name="connsiteY24" fmla="*/ 722923 h 2032000"/>
                      <a:gd name="connsiteX25" fmla="*/ 2071077 w 2168769"/>
                      <a:gd name="connsiteY25" fmla="*/ 1094154 h 2032000"/>
                      <a:gd name="connsiteX26" fmla="*/ 1973385 w 2168769"/>
                      <a:gd name="connsiteY26" fmla="*/ 1328616 h 2032000"/>
                      <a:gd name="connsiteX27" fmla="*/ 1817077 w 2168769"/>
                      <a:gd name="connsiteY27" fmla="*/ 1504462 h 2032000"/>
                      <a:gd name="connsiteX28" fmla="*/ 1817077 w 2168769"/>
                      <a:gd name="connsiteY28" fmla="*/ 1504462 h 2032000"/>
                      <a:gd name="connsiteX29" fmla="*/ 1660769 w 2168769"/>
                      <a:gd name="connsiteY29" fmla="*/ 1660769 h 2032000"/>
                      <a:gd name="connsiteX30" fmla="*/ 1524000 w 2168769"/>
                      <a:gd name="connsiteY30" fmla="*/ 1758462 h 2032000"/>
                      <a:gd name="connsiteX31" fmla="*/ 1289538 w 2168769"/>
                      <a:gd name="connsiteY31" fmla="*/ 1895231 h 2032000"/>
                      <a:gd name="connsiteX32" fmla="*/ 1113692 w 2168769"/>
                      <a:gd name="connsiteY32" fmla="*/ 1973385 h 2032000"/>
                      <a:gd name="connsiteX33" fmla="*/ 898769 w 2168769"/>
                      <a:gd name="connsiteY33" fmla="*/ 2032000 h 2032000"/>
                      <a:gd name="connsiteX34" fmla="*/ 683846 w 2168769"/>
                      <a:gd name="connsiteY34" fmla="*/ 1992923 h 2032000"/>
                      <a:gd name="connsiteX35" fmla="*/ 488462 w 2168769"/>
                      <a:gd name="connsiteY35" fmla="*/ 1836616 h 2032000"/>
                      <a:gd name="connsiteX36" fmla="*/ 488462 w 2168769"/>
                      <a:gd name="connsiteY36" fmla="*/ 1836616 h 2032000"/>
                      <a:gd name="connsiteX37" fmla="*/ 351692 w 2168769"/>
                      <a:gd name="connsiteY37" fmla="*/ 1602154 h 2032000"/>
                      <a:gd name="connsiteX38" fmla="*/ 293077 w 2168769"/>
                      <a:gd name="connsiteY38" fmla="*/ 1484923 h 2032000"/>
                      <a:gd name="connsiteX39" fmla="*/ 332154 w 2168769"/>
                      <a:gd name="connsiteY39" fmla="*/ 1270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68769" h="2032000">
                        <a:moveTo>
                          <a:pt x="332154" y="1211385"/>
                        </a:moveTo>
                        <a:lnTo>
                          <a:pt x="254000" y="1191846"/>
                        </a:lnTo>
                        <a:lnTo>
                          <a:pt x="254000" y="1191846"/>
                        </a:lnTo>
                        <a:lnTo>
                          <a:pt x="58615" y="1016000"/>
                        </a:lnTo>
                        <a:lnTo>
                          <a:pt x="58615" y="1016000"/>
                        </a:lnTo>
                        <a:lnTo>
                          <a:pt x="0" y="840154"/>
                        </a:lnTo>
                        <a:lnTo>
                          <a:pt x="0" y="840154"/>
                        </a:lnTo>
                        <a:lnTo>
                          <a:pt x="0" y="644769"/>
                        </a:lnTo>
                        <a:lnTo>
                          <a:pt x="0" y="644769"/>
                        </a:lnTo>
                        <a:lnTo>
                          <a:pt x="117231" y="390769"/>
                        </a:lnTo>
                        <a:lnTo>
                          <a:pt x="117231" y="390769"/>
                        </a:lnTo>
                        <a:lnTo>
                          <a:pt x="234462" y="195385"/>
                        </a:lnTo>
                        <a:lnTo>
                          <a:pt x="410308" y="78154"/>
                        </a:lnTo>
                        <a:lnTo>
                          <a:pt x="586154" y="19539"/>
                        </a:lnTo>
                        <a:lnTo>
                          <a:pt x="762000" y="0"/>
                        </a:lnTo>
                        <a:lnTo>
                          <a:pt x="762000" y="0"/>
                        </a:lnTo>
                        <a:lnTo>
                          <a:pt x="1074615" y="0"/>
                        </a:lnTo>
                        <a:lnTo>
                          <a:pt x="1387231" y="58616"/>
                        </a:lnTo>
                        <a:lnTo>
                          <a:pt x="1660769" y="97692"/>
                        </a:lnTo>
                        <a:lnTo>
                          <a:pt x="1914769" y="175846"/>
                        </a:lnTo>
                        <a:lnTo>
                          <a:pt x="2051538" y="312616"/>
                        </a:lnTo>
                        <a:lnTo>
                          <a:pt x="2051538" y="312616"/>
                        </a:lnTo>
                        <a:lnTo>
                          <a:pt x="2168769" y="508000"/>
                        </a:lnTo>
                        <a:lnTo>
                          <a:pt x="2168769" y="508000"/>
                        </a:lnTo>
                        <a:lnTo>
                          <a:pt x="2168769" y="722923"/>
                        </a:lnTo>
                        <a:lnTo>
                          <a:pt x="2071077" y="1094154"/>
                        </a:lnTo>
                        <a:lnTo>
                          <a:pt x="1973385" y="1328616"/>
                        </a:lnTo>
                        <a:lnTo>
                          <a:pt x="1817077" y="1504462"/>
                        </a:lnTo>
                        <a:lnTo>
                          <a:pt x="1817077" y="1504462"/>
                        </a:lnTo>
                        <a:lnTo>
                          <a:pt x="1660769" y="1660769"/>
                        </a:lnTo>
                        <a:lnTo>
                          <a:pt x="1524000" y="1758462"/>
                        </a:lnTo>
                        <a:lnTo>
                          <a:pt x="1289538" y="1895231"/>
                        </a:lnTo>
                        <a:lnTo>
                          <a:pt x="1113692" y="1973385"/>
                        </a:lnTo>
                        <a:lnTo>
                          <a:pt x="898769" y="2032000"/>
                        </a:lnTo>
                        <a:lnTo>
                          <a:pt x="683846" y="1992923"/>
                        </a:lnTo>
                        <a:lnTo>
                          <a:pt x="488462" y="1836616"/>
                        </a:lnTo>
                        <a:lnTo>
                          <a:pt x="488462" y="1836616"/>
                        </a:lnTo>
                        <a:lnTo>
                          <a:pt x="351692" y="1602154"/>
                        </a:lnTo>
                        <a:lnTo>
                          <a:pt x="293077" y="1484923"/>
                        </a:lnTo>
                        <a:lnTo>
                          <a:pt x="332154" y="1270000"/>
                        </a:lnTo>
                      </a:path>
                    </a:pathLst>
                  </a:custGeom>
                  <a:grpFill/>
                  <a:ln>
                    <a:no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42" name="フリーフォーム 241"/>
                  <p:cNvSpPr/>
                  <p:nvPr/>
                </p:nvSpPr>
                <p:spPr>
                  <a:xfrm>
                    <a:off x="5412154" y="3399685"/>
                    <a:ext cx="2813538" cy="2344623"/>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D0E4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grpSp>
        <p:grpSp>
          <p:nvGrpSpPr>
            <p:cNvPr id="351" name="グループ化 350"/>
            <p:cNvGrpSpPr>
              <a:grpSpLocks noChangeAspect="1"/>
            </p:cNvGrpSpPr>
            <p:nvPr/>
          </p:nvGrpSpPr>
          <p:grpSpPr>
            <a:xfrm>
              <a:off x="7687394" y="1661026"/>
              <a:ext cx="1255410" cy="1121218"/>
              <a:chOff x="8172400" y="1661026"/>
              <a:chExt cx="1569263" cy="1401522"/>
            </a:xfrm>
          </p:grpSpPr>
          <p:sp>
            <p:nvSpPr>
              <p:cNvPr id="347" name="円/楕円 346"/>
              <p:cNvSpPr/>
              <p:nvPr/>
            </p:nvSpPr>
            <p:spPr>
              <a:xfrm>
                <a:off x="8875546" y="2594526"/>
                <a:ext cx="36886" cy="468022"/>
              </a:xfrm>
              <a:prstGeom prst="ellipse">
                <a:avLst/>
              </a:prstGeom>
              <a:gradFill flip="none" rotWithShape="1">
                <a:gsLst>
                  <a:gs pos="0">
                    <a:schemeClr val="bg1">
                      <a:lumMod val="75000"/>
                    </a:schemeClr>
                  </a:gs>
                  <a:gs pos="13000">
                    <a:schemeClr val="bg1">
                      <a:lumMod val="85000"/>
                    </a:schemeClr>
                  </a:gs>
                  <a:gs pos="28000">
                    <a:schemeClr val="bg1">
                      <a:lumMod val="75000"/>
                    </a:schemeClr>
                  </a:gs>
                  <a:gs pos="42999">
                    <a:schemeClr val="bg1">
                      <a:lumMod val="95000"/>
                    </a:schemeClr>
                  </a:gs>
                  <a:gs pos="58000">
                    <a:schemeClr val="bg1">
                      <a:lumMod val="75000"/>
                    </a:schemeClr>
                  </a:gs>
                  <a:gs pos="72000">
                    <a:schemeClr val="bg1">
                      <a:lumMod val="85000"/>
                    </a:schemeClr>
                  </a:gs>
                  <a:gs pos="87000">
                    <a:schemeClr val="bg1">
                      <a:lumMod val="7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4000"/>
              </a:p>
            </p:txBody>
          </p:sp>
          <p:grpSp>
            <p:nvGrpSpPr>
              <p:cNvPr id="283" name="図形グループ 382"/>
              <p:cNvGrpSpPr/>
              <p:nvPr/>
            </p:nvGrpSpPr>
            <p:grpSpPr>
              <a:xfrm>
                <a:off x="8172400" y="1661026"/>
                <a:ext cx="1569263" cy="959515"/>
                <a:chOff x="8577423" y="3321257"/>
                <a:chExt cx="3807103" cy="2327827"/>
              </a:xfrm>
            </p:grpSpPr>
            <p:grpSp>
              <p:nvGrpSpPr>
                <p:cNvPr id="284" name="図形グループ 383"/>
                <p:cNvGrpSpPr/>
                <p:nvPr/>
              </p:nvGrpSpPr>
              <p:grpSpPr>
                <a:xfrm rot="2029545">
                  <a:off x="10439636" y="4644506"/>
                  <a:ext cx="1498103" cy="869945"/>
                  <a:chOff x="5627203" y="4230644"/>
                  <a:chExt cx="3778268" cy="2440719"/>
                </a:xfrm>
                <a:solidFill>
                  <a:srgbClr val="008000"/>
                </a:solidFill>
              </p:grpSpPr>
              <p:grpSp>
                <p:nvGrpSpPr>
                  <p:cNvPr id="337" name="図形グループ 436"/>
                  <p:cNvGrpSpPr/>
                  <p:nvPr/>
                </p:nvGrpSpPr>
                <p:grpSpPr>
                  <a:xfrm rot="19578845">
                    <a:off x="5627203" y="4230644"/>
                    <a:ext cx="3778268" cy="2440719"/>
                    <a:chOff x="1679135" y="4568303"/>
                    <a:chExt cx="3808686" cy="2042605"/>
                  </a:xfrm>
                  <a:grpFill/>
                </p:grpSpPr>
                <p:sp>
                  <p:nvSpPr>
                    <p:cNvPr id="340" name="フリーフォーム 339"/>
                    <p:cNvSpPr/>
                    <p:nvPr/>
                  </p:nvSpPr>
                  <p:spPr>
                    <a:xfrm rot="352998">
                      <a:off x="3205388" y="4786108"/>
                      <a:ext cx="2282433" cy="1091034"/>
                    </a:xfrm>
                    <a:custGeom>
                      <a:avLst/>
                      <a:gdLst>
                        <a:gd name="connsiteX0" fmla="*/ 0 w 2598615"/>
                        <a:gd name="connsiteY0" fmla="*/ 605693 h 1543539"/>
                        <a:gd name="connsiteX1" fmla="*/ 78153 w 2598615"/>
                        <a:gd name="connsiteY1" fmla="*/ 390770 h 1543539"/>
                        <a:gd name="connsiteX2" fmla="*/ 195384 w 2598615"/>
                        <a:gd name="connsiteY2" fmla="*/ 254000 h 1543539"/>
                        <a:gd name="connsiteX3" fmla="*/ 195384 w 2598615"/>
                        <a:gd name="connsiteY3" fmla="*/ 254000 h 1543539"/>
                        <a:gd name="connsiteX4" fmla="*/ 390769 w 2598615"/>
                        <a:gd name="connsiteY4" fmla="*/ 78154 h 1543539"/>
                        <a:gd name="connsiteX5" fmla="*/ 390769 w 2598615"/>
                        <a:gd name="connsiteY5" fmla="*/ 78154 h 1543539"/>
                        <a:gd name="connsiteX6" fmla="*/ 390769 w 2598615"/>
                        <a:gd name="connsiteY6" fmla="*/ 78154 h 1543539"/>
                        <a:gd name="connsiteX7" fmla="*/ 742461 w 2598615"/>
                        <a:gd name="connsiteY7" fmla="*/ 0 h 1543539"/>
                        <a:gd name="connsiteX8" fmla="*/ 742461 w 2598615"/>
                        <a:gd name="connsiteY8" fmla="*/ 0 h 1543539"/>
                        <a:gd name="connsiteX9" fmla="*/ 1172307 w 2598615"/>
                        <a:gd name="connsiteY9" fmla="*/ 0 h 1543539"/>
                        <a:gd name="connsiteX10" fmla="*/ 1387230 w 2598615"/>
                        <a:gd name="connsiteY10" fmla="*/ 19539 h 1543539"/>
                        <a:gd name="connsiteX11" fmla="*/ 1582615 w 2598615"/>
                        <a:gd name="connsiteY11" fmla="*/ 58616 h 1543539"/>
                        <a:gd name="connsiteX12" fmla="*/ 1817077 w 2598615"/>
                        <a:gd name="connsiteY12" fmla="*/ 156308 h 1543539"/>
                        <a:gd name="connsiteX13" fmla="*/ 2012461 w 2598615"/>
                        <a:gd name="connsiteY13" fmla="*/ 234462 h 1543539"/>
                        <a:gd name="connsiteX14" fmla="*/ 2012461 w 2598615"/>
                        <a:gd name="connsiteY14" fmla="*/ 234462 h 1543539"/>
                        <a:gd name="connsiteX15" fmla="*/ 2286000 w 2598615"/>
                        <a:gd name="connsiteY15" fmla="*/ 390770 h 1543539"/>
                        <a:gd name="connsiteX16" fmla="*/ 2286000 w 2598615"/>
                        <a:gd name="connsiteY16" fmla="*/ 390770 h 1543539"/>
                        <a:gd name="connsiteX17" fmla="*/ 2442307 w 2598615"/>
                        <a:gd name="connsiteY17" fmla="*/ 566616 h 1543539"/>
                        <a:gd name="connsiteX18" fmla="*/ 2540000 w 2598615"/>
                        <a:gd name="connsiteY18" fmla="*/ 703385 h 1543539"/>
                        <a:gd name="connsiteX19" fmla="*/ 2579077 w 2598615"/>
                        <a:gd name="connsiteY19" fmla="*/ 840154 h 1543539"/>
                        <a:gd name="connsiteX20" fmla="*/ 2579077 w 2598615"/>
                        <a:gd name="connsiteY20" fmla="*/ 840154 h 1543539"/>
                        <a:gd name="connsiteX21" fmla="*/ 2598615 w 2598615"/>
                        <a:gd name="connsiteY21" fmla="*/ 1035539 h 1543539"/>
                        <a:gd name="connsiteX22" fmla="*/ 2579077 w 2598615"/>
                        <a:gd name="connsiteY22" fmla="*/ 1113693 h 1543539"/>
                        <a:gd name="connsiteX23" fmla="*/ 2579077 w 2598615"/>
                        <a:gd name="connsiteY23" fmla="*/ 1113693 h 1543539"/>
                        <a:gd name="connsiteX24" fmla="*/ 2579077 w 2598615"/>
                        <a:gd name="connsiteY24" fmla="*/ 1113693 h 1543539"/>
                        <a:gd name="connsiteX25" fmla="*/ 2500923 w 2598615"/>
                        <a:gd name="connsiteY25" fmla="*/ 1270000 h 1543539"/>
                        <a:gd name="connsiteX26" fmla="*/ 2325077 w 2598615"/>
                        <a:gd name="connsiteY26" fmla="*/ 1426308 h 1543539"/>
                        <a:gd name="connsiteX27" fmla="*/ 2325077 w 2598615"/>
                        <a:gd name="connsiteY27" fmla="*/ 1426308 h 1543539"/>
                        <a:gd name="connsiteX28" fmla="*/ 1973384 w 2598615"/>
                        <a:gd name="connsiteY28" fmla="*/ 1524000 h 1543539"/>
                        <a:gd name="connsiteX29" fmla="*/ 1778000 w 2598615"/>
                        <a:gd name="connsiteY29" fmla="*/ 1524000 h 1543539"/>
                        <a:gd name="connsiteX30" fmla="*/ 1465384 w 2598615"/>
                        <a:gd name="connsiteY30" fmla="*/ 1543539 h 1543539"/>
                        <a:gd name="connsiteX31" fmla="*/ 1270000 w 2598615"/>
                        <a:gd name="connsiteY31" fmla="*/ 1504462 h 1543539"/>
                        <a:gd name="connsiteX32" fmla="*/ 1016000 w 2598615"/>
                        <a:gd name="connsiteY32" fmla="*/ 1465385 h 1543539"/>
                        <a:gd name="connsiteX33" fmla="*/ 742461 w 2598615"/>
                        <a:gd name="connsiteY33" fmla="*/ 1387231 h 1543539"/>
                        <a:gd name="connsiteX34" fmla="*/ 566615 w 2598615"/>
                        <a:gd name="connsiteY34" fmla="*/ 1289539 h 1543539"/>
                        <a:gd name="connsiteX35" fmla="*/ 390769 w 2598615"/>
                        <a:gd name="connsiteY35" fmla="*/ 1191847 h 1543539"/>
                        <a:gd name="connsiteX36" fmla="*/ 214923 w 2598615"/>
                        <a:gd name="connsiteY36" fmla="*/ 1074616 h 1543539"/>
                        <a:gd name="connsiteX37" fmla="*/ 97692 w 2598615"/>
                        <a:gd name="connsiteY37" fmla="*/ 879231 h 1543539"/>
                        <a:gd name="connsiteX38" fmla="*/ 97692 w 2598615"/>
                        <a:gd name="connsiteY38" fmla="*/ 879231 h 1543539"/>
                        <a:gd name="connsiteX39" fmla="*/ 0 w 2598615"/>
                        <a:gd name="connsiteY39" fmla="*/ 605693 h 1543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598615" h="1543539">
                          <a:moveTo>
                            <a:pt x="0" y="605693"/>
                          </a:moveTo>
                          <a:lnTo>
                            <a:pt x="78153" y="390770"/>
                          </a:lnTo>
                          <a:lnTo>
                            <a:pt x="195384" y="254000"/>
                          </a:lnTo>
                          <a:lnTo>
                            <a:pt x="195384" y="254000"/>
                          </a:lnTo>
                          <a:lnTo>
                            <a:pt x="390769" y="78154"/>
                          </a:lnTo>
                          <a:lnTo>
                            <a:pt x="390769" y="78154"/>
                          </a:lnTo>
                          <a:lnTo>
                            <a:pt x="390769" y="78154"/>
                          </a:lnTo>
                          <a:lnTo>
                            <a:pt x="742461" y="0"/>
                          </a:lnTo>
                          <a:lnTo>
                            <a:pt x="742461" y="0"/>
                          </a:lnTo>
                          <a:lnTo>
                            <a:pt x="1172307" y="0"/>
                          </a:lnTo>
                          <a:lnTo>
                            <a:pt x="1387230" y="19539"/>
                          </a:lnTo>
                          <a:lnTo>
                            <a:pt x="1582615" y="58616"/>
                          </a:lnTo>
                          <a:lnTo>
                            <a:pt x="1817077" y="156308"/>
                          </a:lnTo>
                          <a:lnTo>
                            <a:pt x="2012461" y="234462"/>
                          </a:lnTo>
                          <a:lnTo>
                            <a:pt x="2012461" y="234462"/>
                          </a:lnTo>
                          <a:lnTo>
                            <a:pt x="2286000" y="390770"/>
                          </a:lnTo>
                          <a:lnTo>
                            <a:pt x="2286000" y="390770"/>
                          </a:lnTo>
                          <a:lnTo>
                            <a:pt x="2442307" y="566616"/>
                          </a:lnTo>
                          <a:lnTo>
                            <a:pt x="2540000" y="703385"/>
                          </a:lnTo>
                          <a:lnTo>
                            <a:pt x="2579077" y="840154"/>
                          </a:lnTo>
                          <a:lnTo>
                            <a:pt x="2579077" y="840154"/>
                          </a:lnTo>
                          <a:lnTo>
                            <a:pt x="2598615" y="1035539"/>
                          </a:lnTo>
                          <a:lnTo>
                            <a:pt x="2579077" y="1113693"/>
                          </a:lnTo>
                          <a:lnTo>
                            <a:pt x="2579077" y="1113693"/>
                          </a:lnTo>
                          <a:lnTo>
                            <a:pt x="2579077" y="1113693"/>
                          </a:lnTo>
                          <a:lnTo>
                            <a:pt x="2500923" y="1270000"/>
                          </a:lnTo>
                          <a:lnTo>
                            <a:pt x="2325077" y="1426308"/>
                          </a:lnTo>
                          <a:lnTo>
                            <a:pt x="2325077" y="1426308"/>
                          </a:lnTo>
                          <a:lnTo>
                            <a:pt x="1973384" y="1524000"/>
                          </a:lnTo>
                          <a:lnTo>
                            <a:pt x="1778000" y="1524000"/>
                          </a:lnTo>
                          <a:lnTo>
                            <a:pt x="1465384" y="1543539"/>
                          </a:lnTo>
                          <a:lnTo>
                            <a:pt x="1270000" y="1504462"/>
                          </a:lnTo>
                          <a:lnTo>
                            <a:pt x="1016000" y="1465385"/>
                          </a:lnTo>
                          <a:lnTo>
                            <a:pt x="742461" y="1387231"/>
                          </a:lnTo>
                          <a:lnTo>
                            <a:pt x="566615" y="1289539"/>
                          </a:lnTo>
                          <a:lnTo>
                            <a:pt x="390769" y="1191847"/>
                          </a:lnTo>
                          <a:lnTo>
                            <a:pt x="214923" y="1074616"/>
                          </a:lnTo>
                          <a:lnTo>
                            <a:pt x="97692" y="879231"/>
                          </a:lnTo>
                          <a:lnTo>
                            <a:pt x="97692" y="879231"/>
                          </a:lnTo>
                          <a:lnTo>
                            <a:pt x="0" y="605693"/>
                          </a:lnTo>
                          <a:close/>
                        </a:path>
                      </a:pathLst>
                    </a:cu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41" name="フリーフォーム 340"/>
                    <p:cNvSpPr/>
                    <p:nvPr/>
                  </p:nvSpPr>
                  <p:spPr>
                    <a:xfrm rot="2002879">
                      <a:off x="1679135" y="4568303"/>
                      <a:ext cx="2514001" cy="2042605"/>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B9D7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sp>
                <p:nvSpPr>
                  <p:cNvPr id="338" name="フリーフォーム 337"/>
                  <p:cNvSpPr>
                    <a:spLocks noChangeAspect="1"/>
                  </p:cNvSpPr>
                  <p:nvPr/>
                </p:nvSpPr>
                <p:spPr>
                  <a:xfrm rot="19578467">
                    <a:off x="6732010" y="4882147"/>
                    <a:ext cx="253021" cy="431993"/>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39" name="フリーフォーム 338"/>
                  <p:cNvSpPr>
                    <a:spLocks noChangeAspect="1"/>
                  </p:cNvSpPr>
                  <p:nvPr/>
                </p:nvSpPr>
                <p:spPr>
                  <a:xfrm rot="19138675" flipV="1">
                    <a:off x="7061577" y="5264093"/>
                    <a:ext cx="253023" cy="431994"/>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285" name="図形グループ 384"/>
                <p:cNvGrpSpPr/>
                <p:nvPr/>
              </p:nvGrpSpPr>
              <p:grpSpPr>
                <a:xfrm rot="752759">
                  <a:off x="10518200" y="3358769"/>
                  <a:ext cx="1866326" cy="1994775"/>
                  <a:chOff x="5623281" y="2728570"/>
                  <a:chExt cx="3389925" cy="3312923"/>
                </a:xfrm>
                <a:solidFill>
                  <a:srgbClr val="008000"/>
                </a:solidFill>
              </p:grpSpPr>
              <p:sp>
                <p:nvSpPr>
                  <p:cNvPr id="327" name="フリーフォーム 326"/>
                  <p:cNvSpPr>
                    <a:spLocks noChangeAspect="1"/>
                  </p:cNvSpPr>
                  <p:nvPr/>
                </p:nvSpPr>
                <p:spPr>
                  <a:xfrm rot="18403012">
                    <a:off x="5799689" y="4646280"/>
                    <a:ext cx="314889" cy="537614"/>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28" name="フリーフォーム 327"/>
                  <p:cNvSpPr>
                    <a:spLocks noChangeAspect="1"/>
                  </p:cNvSpPr>
                  <p:nvPr/>
                </p:nvSpPr>
                <p:spPr>
                  <a:xfrm rot="19509357" flipV="1">
                    <a:off x="6197418" y="5144980"/>
                    <a:ext cx="295196"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29" name="フリーフォーム 328"/>
                  <p:cNvSpPr>
                    <a:spLocks noChangeAspect="1"/>
                  </p:cNvSpPr>
                  <p:nvPr/>
                </p:nvSpPr>
                <p:spPr>
                  <a:xfrm rot="19286056">
                    <a:off x="5945632" y="4201556"/>
                    <a:ext cx="404002" cy="6556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30" name="フリーフォーム 329"/>
                  <p:cNvSpPr>
                    <a:spLocks noChangeAspect="1"/>
                  </p:cNvSpPr>
                  <p:nvPr/>
                </p:nvSpPr>
                <p:spPr>
                  <a:xfrm rot="18686514" flipV="1">
                    <a:off x="6436783" y="4775144"/>
                    <a:ext cx="388590" cy="706112"/>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31" name="フリーフォーム 330"/>
                  <p:cNvSpPr>
                    <a:spLocks noChangeAspect="1"/>
                  </p:cNvSpPr>
                  <p:nvPr/>
                </p:nvSpPr>
                <p:spPr>
                  <a:xfrm rot="19517538">
                    <a:off x="6163273" y="3698327"/>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32" name="フリーフォーム 331"/>
                  <p:cNvSpPr>
                    <a:spLocks noChangeAspect="1"/>
                  </p:cNvSpPr>
                  <p:nvPr/>
                </p:nvSpPr>
                <p:spPr>
                  <a:xfrm rot="18925860" flipV="1">
                    <a:off x="6669918" y="4440947"/>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33" name="フリーフォーム 332"/>
                  <p:cNvSpPr>
                    <a:spLocks noChangeAspect="1"/>
                  </p:cNvSpPr>
                  <p:nvPr/>
                </p:nvSpPr>
                <p:spPr>
                  <a:xfrm rot="19825827">
                    <a:off x="6446779" y="3256678"/>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34" name="フリーフォーム 333"/>
                  <p:cNvSpPr>
                    <a:spLocks noChangeAspect="1"/>
                  </p:cNvSpPr>
                  <p:nvPr/>
                </p:nvSpPr>
                <p:spPr>
                  <a:xfrm rot="18593335" flipV="1">
                    <a:off x="6968747" y="4106560"/>
                    <a:ext cx="548682" cy="92311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35" name="フリーフォーム 334"/>
                  <p:cNvSpPr/>
                  <p:nvPr/>
                </p:nvSpPr>
                <p:spPr>
                  <a:xfrm rot="21205550">
                    <a:off x="6890827" y="2728570"/>
                    <a:ext cx="2122379" cy="1822089"/>
                  </a:xfrm>
                  <a:custGeom>
                    <a:avLst/>
                    <a:gdLst>
                      <a:gd name="connsiteX0" fmla="*/ 332154 w 2168769"/>
                      <a:gd name="connsiteY0" fmla="*/ 1211385 h 2032000"/>
                      <a:gd name="connsiteX1" fmla="*/ 254000 w 2168769"/>
                      <a:gd name="connsiteY1" fmla="*/ 1191846 h 2032000"/>
                      <a:gd name="connsiteX2" fmla="*/ 254000 w 2168769"/>
                      <a:gd name="connsiteY2" fmla="*/ 1191846 h 2032000"/>
                      <a:gd name="connsiteX3" fmla="*/ 58615 w 2168769"/>
                      <a:gd name="connsiteY3" fmla="*/ 1016000 h 2032000"/>
                      <a:gd name="connsiteX4" fmla="*/ 58615 w 2168769"/>
                      <a:gd name="connsiteY4" fmla="*/ 1016000 h 2032000"/>
                      <a:gd name="connsiteX5" fmla="*/ 0 w 2168769"/>
                      <a:gd name="connsiteY5" fmla="*/ 840154 h 2032000"/>
                      <a:gd name="connsiteX6" fmla="*/ 0 w 2168769"/>
                      <a:gd name="connsiteY6" fmla="*/ 840154 h 2032000"/>
                      <a:gd name="connsiteX7" fmla="*/ 0 w 2168769"/>
                      <a:gd name="connsiteY7" fmla="*/ 644769 h 2032000"/>
                      <a:gd name="connsiteX8" fmla="*/ 0 w 2168769"/>
                      <a:gd name="connsiteY8" fmla="*/ 644769 h 2032000"/>
                      <a:gd name="connsiteX9" fmla="*/ 117231 w 2168769"/>
                      <a:gd name="connsiteY9" fmla="*/ 390769 h 2032000"/>
                      <a:gd name="connsiteX10" fmla="*/ 117231 w 2168769"/>
                      <a:gd name="connsiteY10" fmla="*/ 390769 h 2032000"/>
                      <a:gd name="connsiteX11" fmla="*/ 234462 w 2168769"/>
                      <a:gd name="connsiteY11" fmla="*/ 195385 h 2032000"/>
                      <a:gd name="connsiteX12" fmla="*/ 410308 w 2168769"/>
                      <a:gd name="connsiteY12" fmla="*/ 78154 h 2032000"/>
                      <a:gd name="connsiteX13" fmla="*/ 586154 w 2168769"/>
                      <a:gd name="connsiteY13" fmla="*/ 19539 h 2032000"/>
                      <a:gd name="connsiteX14" fmla="*/ 762000 w 2168769"/>
                      <a:gd name="connsiteY14" fmla="*/ 0 h 2032000"/>
                      <a:gd name="connsiteX15" fmla="*/ 762000 w 2168769"/>
                      <a:gd name="connsiteY15" fmla="*/ 0 h 2032000"/>
                      <a:gd name="connsiteX16" fmla="*/ 1074615 w 2168769"/>
                      <a:gd name="connsiteY16" fmla="*/ 0 h 2032000"/>
                      <a:gd name="connsiteX17" fmla="*/ 1387231 w 2168769"/>
                      <a:gd name="connsiteY17" fmla="*/ 58616 h 2032000"/>
                      <a:gd name="connsiteX18" fmla="*/ 1660769 w 2168769"/>
                      <a:gd name="connsiteY18" fmla="*/ 97692 h 2032000"/>
                      <a:gd name="connsiteX19" fmla="*/ 1914769 w 2168769"/>
                      <a:gd name="connsiteY19" fmla="*/ 175846 h 2032000"/>
                      <a:gd name="connsiteX20" fmla="*/ 2051538 w 2168769"/>
                      <a:gd name="connsiteY20" fmla="*/ 312616 h 2032000"/>
                      <a:gd name="connsiteX21" fmla="*/ 2051538 w 2168769"/>
                      <a:gd name="connsiteY21" fmla="*/ 312616 h 2032000"/>
                      <a:gd name="connsiteX22" fmla="*/ 2168769 w 2168769"/>
                      <a:gd name="connsiteY22" fmla="*/ 508000 h 2032000"/>
                      <a:gd name="connsiteX23" fmla="*/ 2168769 w 2168769"/>
                      <a:gd name="connsiteY23" fmla="*/ 508000 h 2032000"/>
                      <a:gd name="connsiteX24" fmla="*/ 2168769 w 2168769"/>
                      <a:gd name="connsiteY24" fmla="*/ 722923 h 2032000"/>
                      <a:gd name="connsiteX25" fmla="*/ 2071077 w 2168769"/>
                      <a:gd name="connsiteY25" fmla="*/ 1094154 h 2032000"/>
                      <a:gd name="connsiteX26" fmla="*/ 1973385 w 2168769"/>
                      <a:gd name="connsiteY26" fmla="*/ 1328616 h 2032000"/>
                      <a:gd name="connsiteX27" fmla="*/ 1817077 w 2168769"/>
                      <a:gd name="connsiteY27" fmla="*/ 1504462 h 2032000"/>
                      <a:gd name="connsiteX28" fmla="*/ 1817077 w 2168769"/>
                      <a:gd name="connsiteY28" fmla="*/ 1504462 h 2032000"/>
                      <a:gd name="connsiteX29" fmla="*/ 1660769 w 2168769"/>
                      <a:gd name="connsiteY29" fmla="*/ 1660769 h 2032000"/>
                      <a:gd name="connsiteX30" fmla="*/ 1524000 w 2168769"/>
                      <a:gd name="connsiteY30" fmla="*/ 1758462 h 2032000"/>
                      <a:gd name="connsiteX31" fmla="*/ 1289538 w 2168769"/>
                      <a:gd name="connsiteY31" fmla="*/ 1895231 h 2032000"/>
                      <a:gd name="connsiteX32" fmla="*/ 1113692 w 2168769"/>
                      <a:gd name="connsiteY32" fmla="*/ 1973385 h 2032000"/>
                      <a:gd name="connsiteX33" fmla="*/ 898769 w 2168769"/>
                      <a:gd name="connsiteY33" fmla="*/ 2032000 h 2032000"/>
                      <a:gd name="connsiteX34" fmla="*/ 683846 w 2168769"/>
                      <a:gd name="connsiteY34" fmla="*/ 1992923 h 2032000"/>
                      <a:gd name="connsiteX35" fmla="*/ 488462 w 2168769"/>
                      <a:gd name="connsiteY35" fmla="*/ 1836616 h 2032000"/>
                      <a:gd name="connsiteX36" fmla="*/ 488462 w 2168769"/>
                      <a:gd name="connsiteY36" fmla="*/ 1836616 h 2032000"/>
                      <a:gd name="connsiteX37" fmla="*/ 351692 w 2168769"/>
                      <a:gd name="connsiteY37" fmla="*/ 1602154 h 2032000"/>
                      <a:gd name="connsiteX38" fmla="*/ 293077 w 2168769"/>
                      <a:gd name="connsiteY38" fmla="*/ 1484923 h 2032000"/>
                      <a:gd name="connsiteX39" fmla="*/ 332154 w 2168769"/>
                      <a:gd name="connsiteY39" fmla="*/ 1270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68769" h="2032000">
                        <a:moveTo>
                          <a:pt x="332154" y="1211385"/>
                        </a:moveTo>
                        <a:lnTo>
                          <a:pt x="254000" y="1191846"/>
                        </a:lnTo>
                        <a:lnTo>
                          <a:pt x="254000" y="1191846"/>
                        </a:lnTo>
                        <a:lnTo>
                          <a:pt x="58615" y="1016000"/>
                        </a:lnTo>
                        <a:lnTo>
                          <a:pt x="58615" y="1016000"/>
                        </a:lnTo>
                        <a:lnTo>
                          <a:pt x="0" y="840154"/>
                        </a:lnTo>
                        <a:lnTo>
                          <a:pt x="0" y="840154"/>
                        </a:lnTo>
                        <a:lnTo>
                          <a:pt x="0" y="644769"/>
                        </a:lnTo>
                        <a:lnTo>
                          <a:pt x="0" y="644769"/>
                        </a:lnTo>
                        <a:lnTo>
                          <a:pt x="117231" y="390769"/>
                        </a:lnTo>
                        <a:lnTo>
                          <a:pt x="117231" y="390769"/>
                        </a:lnTo>
                        <a:lnTo>
                          <a:pt x="234462" y="195385"/>
                        </a:lnTo>
                        <a:lnTo>
                          <a:pt x="410308" y="78154"/>
                        </a:lnTo>
                        <a:lnTo>
                          <a:pt x="586154" y="19539"/>
                        </a:lnTo>
                        <a:lnTo>
                          <a:pt x="762000" y="0"/>
                        </a:lnTo>
                        <a:lnTo>
                          <a:pt x="762000" y="0"/>
                        </a:lnTo>
                        <a:lnTo>
                          <a:pt x="1074615" y="0"/>
                        </a:lnTo>
                        <a:lnTo>
                          <a:pt x="1387231" y="58616"/>
                        </a:lnTo>
                        <a:lnTo>
                          <a:pt x="1660769" y="97692"/>
                        </a:lnTo>
                        <a:lnTo>
                          <a:pt x="1914769" y="175846"/>
                        </a:lnTo>
                        <a:lnTo>
                          <a:pt x="2051538" y="312616"/>
                        </a:lnTo>
                        <a:lnTo>
                          <a:pt x="2051538" y="312616"/>
                        </a:lnTo>
                        <a:lnTo>
                          <a:pt x="2168769" y="508000"/>
                        </a:lnTo>
                        <a:lnTo>
                          <a:pt x="2168769" y="508000"/>
                        </a:lnTo>
                        <a:lnTo>
                          <a:pt x="2168769" y="722923"/>
                        </a:lnTo>
                        <a:lnTo>
                          <a:pt x="2071077" y="1094154"/>
                        </a:lnTo>
                        <a:lnTo>
                          <a:pt x="1973385" y="1328616"/>
                        </a:lnTo>
                        <a:lnTo>
                          <a:pt x="1817077" y="1504462"/>
                        </a:lnTo>
                        <a:lnTo>
                          <a:pt x="1817077" y="1504462"/>
                        </a:lnTo>
                        <a:lnTo>
                          <a:pt x="1660769" y="1660769"/>
                        </a:lnTo>
                        <a:lnTo>
                          <a:pt x="1524000" y="1758462"/>
                        </a:lnTo>
                        <a:lnTo>
                          <a:pt x="1289538" y="1895231"/>
                        </a:lnTo>
                        <a:lnTo>
                          <a:pt x="1113692" y="1973385"/>
                        </a:lnTo>
                        <a:lnTo>
                          <a:pt x="898769" y="2032000"/>
                        </a:lnTo>
                        <a:lnTo>
                          <a:pt x="683846" y="1992923"/>
                        </a:lnTo>
                        <a:lnTo>
                          <a:pt x="488462" y="1836616"/>
                        </a:lnTo>
                        <a:lnTo>
                          <a:pt x="488462" y="1836616"/>
                        </a:lnTo>
                        <a:lnTo>
                          <a:pt x="351692" y="1602154"/>
                        </a:lnTo>
                        <a:lnTo>
                          <a:pt x="293077" y="1484923"/>
                        </a:lnTo>
                        <a:lnTo>
                          <a:pt x="332154" y="1270000"/>
                        </a:lnTo>
                      </a:path>
                    </a:pathLst>
                  </a:custGeom>
                  <a:grpFill/>
                  <a:ln>
                    <a:no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336" name="フリーフォーム 335"/>
                  <p:cNvSpPr/>
                  <p:nvPr/>
                </p:nvSpPr>
                <p:spPr>
                  <a:xfrm>
                    <a:off x="5623281" y="3399685"/>
                    <a:ext cx="2602414" cy="2641808"/>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B9D7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286" name="図形グループ 385"/>
                <p:cNvGrpSpPr/>
                <p:nvPr/>
              </p:nvGrpSpPr>
              <p:grpSpPr>
                <a:xfrm rot="19985512" flipH="1">
                  <a:off x="8775193" y="4563917"/>
                  <a:ext cx="1451029" cy="842609"/>
                  <a:chOff x="5627203" y="4230644"/>
                  <a:chExt cx="3778268" cy="2440719"/>
                </a:xfrm>
                <a:solidFill>
                  <a:srgbClr val="008000"/>
                </a:solidFill>
              </p:grpSpPr>
              <p:grpSp>
                <p:nvGrpSpPr>
                  <p:cNvPr id="322" name="図形グループ 421"/>
                  <p:cNvGrpSpPr/>
                  <p:nvPr/>
                </p:nvGrpSpPr>
                <p:grpSpPr>
                  <a:xfrm rot="19578845">
                    <a:off x="5627203" y="4230644"/>
                    <a:ext cx="3778268" cy="2440719"/>
                    <a:chOff x="1679135" y="4568303"/>
                    <a:chExt cx="3808686" cy="2042605"/>
                  </a:xfrm>
                  <a:grpFill/>
                </p:grpSpPr>
                <p:sp>
                  <p:nvSpPr>
                    <p:cNvPr id="325" name="フリーフォーム 324"/>
                    <p:cNvSpPr/>
                    <p:nvPr/>
                  </p:nvSpPr>
                  <p:spPr>
                    <a:xfrm rot="352998">
                      <a:off x="3205388" y="4786108"/>
                      <a:ext cx="2282433" cy="1091034"/>
                    </a:xfrm>
                    <a:custGeom>
                      <a:avLst/>
                      <a:gdLst>
                        <a:gd name="connsiteX0" fmla="*/ 0 w 2598615"/>
                        <a:gd name="connsiteY0" fmla="*/ 605693 h 1543539"/>
                        <a:gd name="connsiteX1" fmla="*/ 78153 w 2598615"/>
                        <a:gd name="connsiteY1" fmla="*/ 390770 h 1543539"/>
                        <a:gd name="connsiteX2" fmla="*/ 195384 w 2598615"/>
                        <a:gd name="connsiteY2" fmla="*/ 254000 h 1543539"/>
                        <a:gd name="connsiteX3" fmla="*/ 195384 w 2598615"/>
                        <a:gd name="connsiteY3" fmla="*/ 254000 h 1543539"/>
                        <a:gd name="connsiteX4" fmla="*/ 390769 w 2598615"/>
                        <a:gd name="connsiteY4" fmla="*/ 78154 h 1543539"/>
                        <a:gd name="connsiteX5" fmla="*/ 390769 w 2598615"/>
                        <a:gd name="connsiteY5" fmla="*/ 78154 h 1543539"/>
                        <a:gd name="connsiteX6" fmla="*/ 390769 w 2598615"/>
                        <a:gd name="connsiteY6" fmla="*/ 78154 h 1543539"/>
                        <a:gd name="connsiteX7" fmla="*/ 742461 w 2598615"/>
                        <a:gd name="connsiteY7" fmla="*/ 0 h 1543539"/>
                        <a:gd name="connsiteX8" fmla="*/ 742461 w 2598615"/>
                        <a:gd name="connsiteY8" fmla="*/ 0 h 1543539"/>
                        <a:gd name="connsiteX9" fmla="*/ 1172307 w 2598615"/>
                        <a:gd name="connsiteY9" fmla="*/ 0 h 1543539"/>
                        <a:gd name="connsiteX10" fmla="*/ 1387230 w 2598615"/>
                        <a:gd name="connsiteY10" fmla="*/ 19539 h 1543539"/>
                        <a:gd name="connsiteX11" fmla="*/ 1582615 w 2598615"/>
                        <a:gd name="connsiteY11" fmla="*/ 58616 h 1543539"/>
                        <a:gd name="connsiteX12" fmla="*/ 1817077 w 2598615"/>
                        <a:gd name="connsiteY12" fmla="*/ 156308 h 1543539"/>
                        <a:gd name="connsiteX13" fmla="*/ 2012461 w 2598615"/>
                        <a:gd name="connsiteY13" fmla="*/ 234462 h 1543539"/>
                        <a:gd name="connsiteX14" fmla="*/ 2012461 w 2598615"/>
                        <a:gd name="connsiteY14" fmla="*/ 234462 h 1543539"/>
                        <a:gd name="connsiteX15" fmla="*/ 2286000 w 2598615"/>
                        <a:gd name="connsiteY15" fmla="*/ 390770 h 1543539"/>
                        <a:gd name="connsiteX16" fmla="*/ 2286000 w 2598615"/>
                        <a:gd name="connsiteY16" fmla="*/ 390770 h 1543539"/>
                        <a:gd name="connsiteX17" fmla="*/ 2442307 w 2598615"/>
                        <a:gd name="connsiteY17" fmla="*/ 566616 h 1543539"/>
                        <a:gd name="connsiteX18" fmla="*/ 2540000 w 2598615"/>
                        <a:gd name="connsiteY18" fmla="*/ 703385 h 1543539"/>
                        <a:gd name="connsiteX19" fmla="*/ 2579077 w 2598615"/>
                        <a:gd name="connsiteY19" fmla="*/ 840154 h 1543539"/>
                        <a:gd name="connsiteX20" fmla="*/ 2579077 w 2598615"/>
                        <a:gd name="connsiteY20" fmla="*/ 840154 h 1543539"/>
                        <a:gd name="connsiteX21" fmla="*/ 2598615 w 2598615"/>
                        <a:gd name="connsiteY21" fmla="*/ 1035539 h 1543539"/>
                        <a:gd name="connsiteX22" fmla="*/ 2579077 w 2598615"/>
                        <a:gd name="connsiteY22" fmla="*/ 1113693 h 1543539"/>
                        <a:gd name="connsiteX23" fmla="*/ 2579077 w 2598615"/>
                        <a:gd name="connsiteY23" fmla="*/ 1113693 h 1543539"/>
                        <a:gd name="connsiteX24" fmla="*/ 2579077 w 2598615"/>
                        <a:gd name="connsiteY24" fmla="*/ 1113693 h 1543539"/>
                        <a:gd name="connsiteX25" fmla="*/ 2500923 w 2598615"/>
                        <a:gd name="connsiteY25" fmla="*/ 1270000 h 1543539"/>
                        <a:gd name="connsiteX26" fmla="*/ 2325077 w 2598615"/>
                        <a:gd name="connsiteY26" fmla="*/ 1426308 h 1543539"/>
                        <a:gd name="connsiteX27" fmla="*/ 2325077 w 2598615"/>
                        <a:gd name="connsiteY27" fmla="*/ 1426308 h 1543539"/>
                        <a:gd name="connsiteX28" fmla="*/ 1973384 w 2598615"/>
                        <a:gd name="connsiteY28" fmla="*/ 1524000 h 1543539"/>
                        <a:gd name="connsiteX29" fmla="*/ 1778000 w 2598615"/>
                        <a:gd name="connsiteY29" fmla="*/ 1524000 h 1543539"/>
                        <a:gd name="connsiteX30" fmla="*/ 1465384 w 2598615"/>
                        <a:gd name="connsiteY30" fmla="*/ 1543539 h 1543539"/>
                        <a:gd name="connsiteX31" fmla="*/ 1270000 w 2598615"/>
                        <a:gd name="connsiteY31" fmla="*/ 1504462 h 1543539"/>
                        <a:gd name="connsiteX32" fmla="*/ 1016000 w 2598615"/>
                        <a:gd name="connsiteY32" fmla="*/ 1465385 h 1543539"/>
                        <a:gd name="connsiteX33" fmla="*/ 742461 w 2598615"/>
                        <a:gd name="connsiteY33" fmla="*/ 1387231 h 1543539"/>
                        <a:gd name="connsiteX34" fmla="*/ 566615 w 2598615"/>
                        <a:gd name="connsiteY34" fmla="*/ 1289539 h 1543539"/>
                        <a:gd name="connsiteX35" fmla="*/ 390769 w 2598615"/>
                        <a:gd name="connsiteY35" fmla="*/ 1191847 h 1543539"/>
                        <a:gd name="connsiteX36" fmla="*/ 214923 w 2598615"/>
                        <a:gd name="connsiteY36" fmla="*/ 1074616 h 1543539"/>
                        <a:gd name="connsiteX37" fmla="*/ 97692 w 2598615"/>
                        <a:gd name="connsiteY37" fmla="*/ 879231 h 1543539"/>
                        <a:gd name="connsiteX38" fmla="*/ 97692 w 2598615"/>
                        <a:gd name="connsiteY38" fmla="*/ 879231 h 1543539"/>
                        <a:gd name="connsiteX39" fmla="*/ 0 w 2598615"/>
                        <a:gd name="connsiteY39" fmla="*/ 605693 h 1543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598615" h="1543539">
                          <a:moveTo>
                            <a:pt x="0" y="605693"/>
                          </a:moveTo>
                          <a:lnTo>
                            <a:pt x="78153" y="390770"/>
                          </a:lnTo>
                          <a:lnTo>
                            <a:pt x="195384" y="254000"/>
                          </a:lnTo>
                          <a:lnTo>
                            <a:pt x="195384" y="254000"/>
                          </a:lnTo>
                          <a:lnTo>
                            <a:pt x="390769" y="78154"/>
                          </a:lnTo>
                          <a:lnTo>
                            <a:pt x="390769" y="78154"/>
                          </a:lnTo>
                          <a:lnTo>
                            <a:pt x="390769" y="78154"/>
                          </a:lnTo>
                          <a:lnTo>
                            <a:pt x="742461" y="0"/>
                          </a:lnTo>
                          <a:lnTo>
                            <a:pt x="742461" y="0"/>
                          </a:lnTo>
                          <a:lnTo>
                            <a:pt x="1172307" y="0"/>
                          </a:lnTo>
                          <a:lnTo>
                            <a:pt x="1387230" y="19539"/>
                          </a:lnTo>
                          <a:lnTo>
                            <a:pt x="1582615" y="58616"/>
                          </a:lnTo>
                          <a:lnTo>
                            <a:pt x="1817077" y="156308"/>
                          </a:lnTo>
                          <a:lnTo>
                            <a:pt x="2012461" y="234462"/>
                          </a:lnTo>
                          <a:lnTo>
                            <a:pt x="2012461" y="234462"/>
                          </a:lnTo>
                          <a:lnTo>
                            <a:pt x="2286000" y="390770"/>
                          </a:lnTo>
                          <a:lnTo>
                            <a:pt x="2286000" y="390770"/>
                          </a:lnTo>
                          <a:lnTo>
                            <a:pt x="2442307" y="566616"/>
                          </a:lnTo>
                          <a:lnTo>
                            <a:pt x="2540000" y="703385"/>
                          </a:lnTo>
                          <a:lnTo>
                            <a:pt x="2579077" y="840154"/>
                          </a:lnTo>
                          <a:lnTo>
                            <a:pt x="2579077" y="840154"/>
                          </a:lnTo>
                          <a:lnTo>
                            <a:pt x="2598615" y="1035539"/>
                          </a:lnTo>
                          <a:lnTo>
                            <a:pt x="2579077" y="1113693"/>
                          </a:lnTo>
                          <a:lnTo>
                            <a:pt x="2579077" y="1113693"/>
                          </a:lnTo>
                          <a:lnTo>
                            <a:pt x="2579077" y="1113693"/>
                          </a:lnTo>
                          <a:lnTo>
                            <a:pt x="2500923" y="1270000"/>
                          </a:lnTo>
                          <a:lnTo>
                            <a:pt x="2325077" y="1426308"/>
                          </a:lnTo>
                          <a:lnTo>
                            <a:pt x="2325077" y="1426308"/>
                          </a:lnTo>
                          <a:lnTo>
                            <a:pt x="1973384" y="1524000"/>
                          </a:lnTo>
                          <a:lnTo>
                            <a:pt x="1778000" y="1524000"/>
                          </a:lnTo>
                          <a:lnTo>
                            <a:pt x="1465384" y="1543539"/>
                          </a:lnTo>
                          <a:lnTo>
                            <a:pt x="1270000" y="1504462"/>
                          </a:lnTo>
                          <a:lnTo>
                            <a:pt x="1016000" y="1465385"/>
                          </a:lnTo>
                          <a:lnTo>
                            <a:pt x="742461" y="1387231"/>
                          </a:lnTo>
                          <a:lnTo>
                            <a:pt x="566615" y="1289539"/>
                          </a:lnTo>
                          <a:lnTo>
                            <a:pt x="390769" y="1191847"/>
                          </a:lnTo>
                          <a:lnTo>
                            <a:pt x="214923" y="1074616"/>
                          </a:lnTo>
                          <a:lnTo>
                            <a:pt x="97692" y="879231"/>
                          </a:lnTo>
                          <a:lnTo>
                            <a:pt x="97692" y="879231"/>
                          </a:lnTo>
                          <a:lnTo>
                            <a:pt x="0" y="605693"/>
                          </a:lnTo>
                          <a:close/>
                        </a:path>
                      </a:pathLst>
                    </a:cu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26" name="フリーフォーム 325"/>
                    <p:cNvSpPr/>
                    <p:nvPr/>
                  </p:nvSpPr>
                  <p:spPr>
                    <a:xfrm rot="2002879">
                      <a:off x="1679135" y="4568303"/>
                      <a:ext cx="2514001" cy="2042605"/>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B9D7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sp>
                <p:nvSpPr>
                  <p:cNvPr id="323" name="フリーフォーム 322"/>
                  <p:cNvSpPr>
                    <a:spLocks noChangeAspect="1"/>
                  </p:cNvSpPr>
                  <p:nvPr/>
                </p:nvSpPr>
                <p:spPr>
                  <a:xfrm rot="19578467">
                    <a:off x="6732010" y="4882147"/>
                    <a:ext cx="253021" cy="431993"/>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24" name="フリーフォーム 323"/>
                  <p:cNvSpPr>
                    <a:spLocks noChangeAspect="1"/>
                  </p:cNvSpPr>
                  <p:nvPr/>
                </p:nvSpPr>
                <p:spPr>
                  <a:xfrm rot="19138675" flipV="1">
                    <a:off x="7061577" y="5264093"/>
                    <a:ext cx="253023" cy="431994"/>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287" name="図形グループ 386"/>
                <p:cNvGrpSpPr/>
                <p:nvPr/>
              </p:nvGrpSpPr>
              <p:grpSpPr>
                <a:xfrm rot="21347457" flipH="1">
                  <a:off x="8577423" y="3321257"/>
                  <a:ext cx="1733548" cy="1928070"/>
                  <a:chOff x="5412154" y="2728570"/>
                  <a:chExt cx="3601052" cy="3015738"/>
                </a:xfrm>
                <a:solidFill>
                  <a:srgbClr val="008000"/>
                </a:solidFill>
              </p:grpSpPr>
              <p:sp>
                <p:nvSpPr>
                  <p:cNvPr id="312" name="フリーフォーム 311"/>
                  <p:cNvSpPr>
                    <a:spLocks noChangeAspect="1"/>
                  </p:cNvSpPr>
                  <p:nvPr/>
                </p:nvSpPr>
                <p:spPr>
                  <a:xfrm rot="17823693">
                    <a:off x="5698323" y="4405479"/>
                    <a:ext cx="295197"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13" name="フリーフォーム 312"/>
                  <p:cNvSpPr>
                    <a:spLocks noChangeAspect="1"/>
                  </p:cNvSpPr>
                  <p:nvPr/>
                </p:nvSpPr>
                <p:spPr>
                  <a:xfrm rot="19509357" flipV="1">
                    <a:off x="6050778" y="4876077"/>
                    <a:ext cx="295196"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14" name="フリーフォーム 313"/>
                  <p:cNvSpPr>
                    <a:spLocks noChangeAspect="1"/>
                  </p:cNvSpPr>
                  <p:nvPr/>
                </p:nvSpPr>
                <p:spPr>
                  <a:xfrm rot="18446147">
                    <a:off x="5853960" y="3979208"/>
                    <a:ext cx="382215" cy="652560"/>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15" name="フリーフォーム 314"/>
                  <p:cNvSpPr>
                    <a:spLocks noChangeAspect="1"/>
                  </p:cNvSpPr>
                  <p:nvPr/>
                </p:nvSpPr>
                <p:spPr>
                  <a:xfrm rot="19603321" flipV="1">
                    <a:off x="6275455" y="4576263"/>
                    <a:ext cx="395996" cy="683982"/>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16" name="フリーフォーム 315"/>
                  <p:cNvSpPr>
                    <a:spLocks noChangeAspect="1"/>
                  </p:cNvSpPr>
                  <p:nvPr/>
                </p:nvSpPr>
                <p:spPr>
                  <a:xfrm rot="19051154">
                    <a:off x="6099759" y="3546433"/>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17" name="フリーフォーム 316"/>
                  <p:cNvSpPr>
                    <a:spLocks noChangeAspect="1"/>
                  </p:cNvSpPr>
                  <p:nvPr/>
                </p:nvSpPr>
                <p:spPr>
                  <a:xfrm rot="19640747" flipV="1">
                    <a:off x="6545229" y="4265435"/>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18" name="フリーフォーム 317"/>
                  <p:cNvSpPr>
                    <a:spLocks noChangeAspect="1"/>
                  </p:cNvSpPr>
                  <p:nvPr/>
                </p:nvSpPr>
                <p:spPr>
                  <a:xfrm rot="20201843">
                    <a:off x="6464052" y="3093511"/>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19" name="フリーフォーム 318"/>
                  <p:cNvSpPr>
                    <a:spLocks noChangeAspect="1"/>
                  </p:cNvSpPr>
                  <p:nvPr/>
                </p:nvSpPr>
                <p:spPr>
                  <a:xfrm rot="19816596" flipV="1">
                    <a:off x="6868184" y="3986483"/>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20" name="フリーフォーム 319"/>
                  <p:cNvSpPr/>
                  <p:nvPr/>
                </p:nvSpPr>
                <p:spPr>
                  <a:xfrm>
                    <a:off x="6890827" y="2728570"/>
                    <a:ext cx="2122379" cy="1822089"/>
                  </a:xfrm>
                  <a:custGeom>
                    <a:avLst/>
                    <a:gdLst>
                      <a:gd name="connsiteX0" fmla="*/ 332154 w 2168769"/>
                      <a:gd name="connsiteY0" fmla="*/ 1211385 h 2032000"/>
                      <a:gd name="connsiteX1" fmla="*/ 254000 w 2168769"/>
                      <a:gd name="connsiteY1" fmla="*/ 1191846 h 2032000"/>
                      <a:gd name="connsiteX2" fmla="*/ 254000 w 2168769"/>
                      <a:gd name="connsiteY2" fmla="*/ 1191846 h 2032000"/>
                      <a:gd name="connsiteX3" fmla="*/ 58615 w 2168769"/>
                      <a:gd name="connsiteY3" fmla="*/ 1016000 h 2032000"/>
                      <a:gd name="connsiteX4" fmla="*/ 58615 w 2168769"/>
                      <a:gd name="connsiteY4" fmla="*/ 1016000 h 2032000"/>
                      <a:gd name="connsiteX5" fmla="*/ 0 w 2168769"/>
                      <a:gd name="connsiteY5" fmla="*/ 840154 h 2032000"/>
                      <a:gd name="connsiteX6" fmla="*/ 0 w 2168769"/>
                      <a:gd name="connsiteY6" fmla="*/ 840154 h 2032000"/>
                      <a:gd name="connsiteX7" fmla="*/ 0 w 2168769"/>
                      <a:gd name="connsiteY7" fmla="*/ 644769 h 2032000"/>
                      <a:gd name="connsiteX8" fmla="*/ 0 w 2168769"/>
                      <a:gd name="connsiteY8" fmla="*/ 644769 h 2032000"/>
                      <a:gd name="connsiteX9" fmla="*/ 117231 w 2168769"/>
                      <a:gd name="connsiteY9" fmla="*/ 390769 h 2032000"/>
                      <a:gd name="connsiteX10" fmla="*/ 117231 w 2168769"/>
                      <a:gd name="connsiteY10" fmla="*/ 390769 h 2032000"/>
                      <a:gd name="connsiteX11" fmla="*/ 234462 w 2168769"/>
                      <a:gd name="connsiteY11" fmla="*/ 195385 h 2032000"/>
                      <a:gd name="connsiteX12" fmla="*/ 410308 w 2168769"/>
                      <a:gd name="connsiteY12" fmla="*/ 78154 h 2032000"/>
                      <a:gd name="connsiteX13" fmla="*/ 586154 w 2168769"/>
                      <a:gd name="connsiteY13" fmla="*/ 19539 h 2032000"/>
                      <a:gd name="connsiteX14" fmla="*/ 762000 w 2168769"/>
                      <a:gd name="connsiteY14" fmla="*/ 0 h 2032000"/>
                      <a:gd name="connsiteX15" fmla="*/ 762000 w 2168769"/>
                      <a:gd name="connsiteY15" fmla="*/ 0 h 2032000"/>
                      <a:gd name="connsiteX16" fmla="*/ 1074615 w 2168769"/>
                      <a:gd name="connsiteY16" fmla="*/ 0 h 2032000"/>
                      <a:gd name="connsiteX17" fmla="*/ 1387231 w 2168769"/>
                      <a:gd name="connsiteY17" fmla="*/ 58616 h 2032000"/>
                      <a:gd name="connsiteX18" fmla="*/ 1660769 w 2168769"/>
                      <a:gd name="connsiteY18" fmla="*/ 97692 h 2032000"/>
                      <a:gd name="connsiteX19" fmla="*/ 1914769 w 2168769"/>
                      <a:gd name="connsiteY19" fmla="*/ 175846 h 2032000"/>
                      <a:gd name="connsiteX20" fmla="*/ 2051538 w 2168769"/>
                      <a:gd name="connsiteY20" fmla="*/ 312616 h 2032000"/>
                      <a:gd name="connsiteX21" fmla="*/ 2051538 w 2168769"/>
                      <a:gd name="connsiteY21" fmla="*/ 312616 h 2032000"/>
                      <a:gd name="connsiteX22" fmla="*/ 2168769 w 2168769"/>
                      <a:gd name="connsiteY22" fmla="*/ 508000 h 2032000"/>
                      <a:gd name="connsiteX23" fmla="*/ 2168769 w 2168769"/>
                      <a:gd name="connsiteY23" fmla="*/ 508000 h 2032000"/>
                      <a:gd name="connsiteX24" fmla="*/ 2168769 w 2168769"/>
                      <a:gd name="connsiteY24" fmla="*/ 722923 h 2032000"/>
                      <a:gd name="connsiteX25" fmla="*/ 2071077 w 2168769"/>
                      <a:gd name="connsiteY25" fmla="*/ 1094154 h 2032000"/>
                      <a:gd name="connsiteX26" fmla="*/ 1973385 w 2168769"/>
                      <a:gd name="connsiteY26" fmla="*/ 1328616 h 2032000"/>
                      <a:gd name="connsiteX27" fmla="*/ 1817077 w 2168769"/>
                      <a:gd name="connsiteY27" fmla="*/ 1504462 h 2032000"/>
                      <a:gd name="connsiteX28" fmla="*/ 1817077 w 2168769"/>
                      <a:gd name="connsiteY28" fmla="*/ 1504462 h 2032000"/>
                      <a:gd name="connsiteX29" fmla="*/ 1660769 w 2168769"/>
                      <a:gd name="connsiteY29" fmla="*/ 1660769 h 2032000"/>
                      <a:gd name="connsiteX30" fmla="*/ 1524000 w 2168769"/>
                      <a:gd name="connsiteY30" fmla="*/ 1758462 h 2032000"/>
                      <a:gd name="connsiteX31" fmla="*/ 1289538 w 2168769"/>
                      <a:gd name="connsiteY31" fmla="*/ 1895231 h 2032000"/>
                      <a:gd name="connsiteX32" fmla="*/ 1113692 w 2168769"/>
                      <a:gd name="connsiteY32" fmla="*/ 1973385 h 2032000"/>
                      <a:gd name="connsiteX33" fmla="*/ 898769 w 2168769"/>
                      <a:gd name="connsiteY33" fmla="*/ 2032000 h 2032000"/>
                      <a:gd name="connsiteX34" fmla="*/ 683846 w 2168769"/>
                      <a:gd name="connsiteY34" fmla="*/ 1992923 h 2032000"/>
                      <a:gd name="connsiteX35" fmla="*/ 488462 w 2168769"/>
                      <a:gd name="connsiteY35" fmla="*/ 1836616 h 2032000"/>
                      <a:gd name="connsiteX36" fmla="*/ 488462 w 2168769"/>
                      <a:gd name="connsiteY36" fmla="*/ 1836616 h 2032000"/>
                      <a:gd name="connsiteX37" fmla="*/ 351692 w 2168769"/>
                      <a:gd name="connsiteY37" fmla="*/ 1602154 h 2032000"/>
                      <a:gd name="connsiteX38" fmla="*/ 293077 w 2168769"/>
                      <a:gd name="connsiteY38" fmla="*/ 1484923 h 2032000"/>
                      <a:gd name="connsiteX39" fmla="*/ 332154 w 2168769"/>
                      <a:gd name="connsiteY39" fmla="*/ 1270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68769" h="2032000">
                        <a:moveTo>
                          <a:pt x="332154" y="1211385"/>
                        </a:moveTo>
                        <a:lnTo>
                          <a:pt x="254000" y="1191846"/>
                        </a:lnTo>
                        <a:lnTo>
                          <a:pt x="254000" y="1191846"/>
                        </a:lnTo>
                        <a:lnTo>
                          <a:pt x="58615" y="1016000"/>
                        </a:lnTo>
                        <a:lnTo>
                          <a:pt x="58615" y="1016000"/>
                        </a:lnTo>
                        <a:lnTo>
                          <a:pt x="0" y="840154"/>
                        </a:lnTo>
                        <a:lnTo>
                          <a:pt x="0" y="840154"/>
                        </a:lnTo>
                        <a:lnTo>
                          <a:pt x="0" y="644769"/>
                        </a:lnTo>
                        <a:lnTo>
                          <a:pt x="0" y="644769"/>
                        </a:lnTo>
                        <a:lnTo>
                          <a:pt x="117231" y="390769"/>
                        </a:lnTo>
                        <a:lnTo>
                          <a:pt x="117231" y="390769"/>
                        </a:lnTo>
                        <a:lnTo>
                          <a:pt x="234462" y="195385"/>
                        </a:lnTo>
                        <a:lnTo>
                          <a:pt x="410308" y="78154"/>
                        </a:lnTo>
                        <a:lnTo>
                          <a:pt x="586154" y="19539"/>
                        </a:lnTo>
                        <a:lnTo>
                          <a:pt x="762000" y="0"/>
                        </a:lnTo>
                        <a:lnTo>
                          <a:pt x="762000" y="0"/>
                        </a:lnTo>
                        <a:lnTo>
                          <a:pt x="1074615" y="0"/>
                        </a:lnTo>
                        <a:lnTo>
                          <a:pt x="1387231" y="58616"/>
                        </a:lnTo>
                        <a:lnTo>
                          <a:pt x="1660769" y="97692"/>
                        </a:lnTo>
                        <a:lnTo>
                          <a:pt x="1914769" y="175846"/>
                        </a:lnTo>
                        <a:lnTo>
                          <a:pt x="2051538" y="312616"/>
                        </a:lnTo>
                        <a:lnTo>
                          <a:pt x="2051538" y="312616"/>
                        </a:lnTo>
                        <a:lnTo>
                          <a:pt x="2168769" y="508000"/>
                        </a:lnTo>
                        <a:lnTo>
                          <a:pt x="2168769" y="508000"/>
                        </a:lnTo>
                        <a:lnTo>
                          <a:pt x="2168769" y="722923"/>
                        </a:lnTo>
                        <a:lnTo>
                          <a:pt x="2071077" y="1094154"/>
                        </a:lnTo>
                        <a:lnTo>
                          <a:pt x="1973385" y="1328616"/>
                        </a:lnTo>
                        <a:lnTo>
                          <a:pt x="1817077" y="1504462"/>
                        </a:lnTo>
                        <a:lnTo>
                          <a:pt x="1817077" y="1504462"/>
                        </a:lnTo>
                        <a:lnTo>
                          <a:pt x="1660769" y="1660769"/>
                        </a:lnTo>
                        <a:lnTo>
                          <a:pt x="1524000" y="1758462"/>
                        </a:lnTo>
                        <a:lnTo>
                          <a:pt x="1289538" y="1895231"/>
                        </a:lnTo>
                        <a:lnTo>
                          <a:pt x="1113692" y="1973385"/>
                        </a:lnTo>
                        <a:lnTo>
                          <a:pt x="898769" y="2032000"/>
                        </a:lnTo>
                        <a:lnTo>
                          <a:pt x="683846" y="1992923"/>
                        </a:lnTo>
                        <a:lnTo>
                          <a:pt x="488462" y="1836616"/>
                        </a:lnTo>
                        <a:lnTo>
                          <a:pt x="488462" y="1836616"/>
                        </a:lnTo>
                        <a:lnTo>
                          <a:pt x="351692" y="1602154"/>
                        </a:lnTo>
                        <a:lnTo>
                          <a:pt x="293077" y="1484923"/>
                        </a:lnTo>
                        <a:lnTo>
                          <a:pt x="332154" y="1270000"/>
                        </a:lnTo>
                      </a:path>
                    </a:pathLst>
                  </a:custGeom>
                  <a:grpFill/>
                  <a:ln>
                    <a:no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321" name="フリーフォーム 320"/>
                  <p:cNvSpPr/>
                  <p:nvPr/>
                </p:nvSpPr>
                <p:spPr>
                  <a:xfrm>
                    <a:off x="5412154" y="3399685"/>
                    <a:ext cx="2813538" cy="2344623"/>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B9D7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288" name="図形グループ 387"/>
                <p:cNvGrpSpPr/>
                <p:nvPr/>
              </p:nvGrpSpPr>
              <p:grpSpPr>
                <a:xfrm rot="1496121" flipH="1">
                  <a:off x="9412019" y="3463858"/>
                  <a:ext cx="1281413" cy="1464547"/>
                  <a:chOff x="5412154" y="2728570"/>
                  <a:chExt cx="3601052" cy="3015738"/>
                </a:xfrm>
                <a:solidFill>
                  <a:srgbClr val="008000"/>
                </a:solidFill>
              </p:grpSpPr>
              <p:sp>
                <p:nvSpPr>
                  <p:cNvPr id="302" name="フリーフォーム 301"/>
                  <p:cNvSpPr>
                    <a:spLocks noChangeAspect="1"/>
                  </p:cNvSpPr>
                  <p:nvPr/>
                </p:nvSpPr>
                <p:spPr>
                  <a:xfrm rot="17823693">
                    <a:off x="5698323" y="4405479"/>
                    <a:ext cx="295197"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03" name="フリーフォーム 302"/>
                  <p:cNvSpPr>
                    <a:spLocks noChangeAspect="1"/>
                  </p:cNvSpPr>
                  <p:nvPr/>
                </p:nvSpPr>
                <p:spPr>
                  <a:xfrm rot="19509357" flipV="1">
                    <a:off x="6050778" y="4876077"/>
                    <a:ext cx="295196"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04" name="フリーフォーム 303"/>
                  <p:cNvSpPr>
                    <a:spLocks noChangeAspect="1"/>
                  </p:cNvSpPr>
                  <p:nvPr/>
                </p:nvSpPr>
                <p:spPr>
                  <a:xfrm rot="18446147">
                    <a:off x="5853960" y="3979208"/>
                    <a:ext cx="382215" cy="652560"/>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05" name="フリーフォーム 304"/>
                  <p:cNvSpPr>
                    <a:spLocks noChangeAspect="1"/>
                  </p:cNvSpPr>
                  <p:nvPr/>
                </p:nvSpPr>
                <p:spPr>
                  <a:xfrm rot="19603321" flipV="1">
                    <a:off x="6275455" y="4576263"/>
                    <a:ext cx="395996" cy="683982"/>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06" name="フリーフォーム 305"/>
                  <p:cNvSpPr>
                    <a:spLocks noChangeAspect="1"/>
                  </p:cNvSpPr>
                  <p:nvPr/>
                </p:nvSpPr>
                <p:spPr>
                  <a:xfrm rot="19051154">
                    <a:off x="6099759" y="3546433"/>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07" name="フリーフォーム 306"/>
                  <p:cNvSpPr>
                    <a:spLocks noChangeAspect="1"/>
                  </p:cNvSpPr>
                  <p:nvPr/>
                </p:nvSpPr>
                <p:spPr>
                  <a:xfrm rot="19640747" flipV="1">
                    <a:off x="6545229" y="4265435"/>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08" name="フリーフォーム 307"/>
                  <p:cNvSpPr>
                    <a:spLocks noChangeAspect="1"/>
                  </p:cNvSpPr>
                  <p:nvPr/>
                </p:nvSpPr>
                <p:spPr>
                  <a:xfrm rot="20201843">
                    <a:off x="6464052" y="3093511"/>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09" name="フリーフォーム 308"/>
                  <p:cNvSpPr>
                    <a:spLocks noChangeAspect="1"/>
                  </p:cNvSpPr>
                  <p:nvPr/>
                </p:nvSpPr>
                <p:spPr>
                  <a:xfrm rot="19816596" flipV="1">
                    <a:off x="6868184" y="3986483"/>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10" name="フリーフォーム 309"/>
                  <p:cNvSpPr/>
                  <p:nvPr/>
                </p:nvSpPr>
                <p:spPr>
                  <a:xfrm>
                    <a:off x="6890827" y="2728570"/>
                    <a:ext cx="2122379" cy="1822089"/>
                  </a:xfrm>
                  <a:custGeom>
                    <a:avLst/>
                    <a:gdLst>
                      <a:gd name="connsiteX0" fmla="*/ 332154 w 2168769"/>
                      <a:gd name="connsiteY0" fmla="*/ 1211385 h 2032000"/>
                      <a:gd name="connsiteX1" fmla="*/ 254000 w 2168769"/>
                      <a:gd name="connsiteY1" fmla="*/ 1191846 h 2032000"/>
                      <a:gd name="connsiteX2" fmla="*/ 254000 w 2168769"/>
                      <a:gd name="connsiteY2" fmla="*/ 1191846 h 2032000"/>
                      <a:gd name="connsiteX3" fmla="*/ 58615 w 2168769"/>
                      <a:gd name="connsiteY3" fmla="*/ 1016000 h 2032000"/>
                      <a:gd name="connsiteX4" fmla="*/ 58615 w 2168769"/>
                      <a:gd name="connsiteY4" fmla="*/ 1016000 h 2032000"/>
                      <a:gd name="connsiteX5" fmla="*/ 0 w 2168769"/>
                      <a:gd name="connsiteY5" fmla="*/ 840154 h 2032000"/>
                      <a:gd name="connsiteX6" fmla="*/ 0 w 2168769"/>
                      <a:gd name="connsiteY6" fmla="*/ 840154 h 2032000"/>
                      <a:gd name="connsiteX7" fmla="*/ 0 w 2168769"/>
                      <a:gd name="connsiteY7" fmla="*/ 644769 h 2032000"/>
                      <a:gd name="connsiteX8" fmla="*/ 0 w 2168769"/>
                      <a:gd name="connsiteY8" fmla="*/ 644769 h 2032000"/>
                      <a:gd name="connsiteX9" fmla="*/ 117231 w 2168769"/>
                      <a:gd name="connsiteY9" fmla="*/ 390769 h 2032000"/>
                      <a:gd name="connsiteX10" fmla="*/ 117231 w 2168769"/>
                      <a:gd name="connsiteY10" fmla="*/ 390769 h 2032000"/>
                      <a:gd name="connsiteX11" fmla="*/ 234462 w 2168769"/>
                      <a:gd name="connsiteY11" fmla="*/ 195385 h 2032000"/>
                      <a:gd name="connsiteX12" fmla="*/ 410308 w 2168769"/>
                      <a:gd name="connsiteY12" fmla="*/ 78154 h 2032000"/>
                      <a:gd name="connsiteX13" fmla="*/ 586154 w 2168769"/>
                      <a:gd name="connsiteY13" fmla="*/ 19539 h 2032000"/>
                      <a:gd name="connsiteX14" fmla="*/ 762000 w 2168769"/>
                      <a:gd name="connsiteY14" fmla="*/ 0 h 2032000"/>
                      <a:gd name="connsiteX15" fmla="*/ 762000 w 2168769"/>
                      <a:gd name="connsiteY15" fmla="*/ 0 h 2032000"/>
                      <a:gd name="connsiteX16" fmla="*/ 1074615 w 2168769"/>
                      <a:gd name="connsiteY16" fmla="*/ 0 h 2032000"/>
                      <a:gd name="connsiteX17" fmla="*/ 1387231 w 2168769"/>
                      <a:gd name="connsiteY17" fmla="*/ 58616 h 2032000"/>
                      <a:gd name="connsiteX18" fmla="*/ 1660769 w 2168769"/>
                      <a:gd name="connsiteY18" fmla="*/ 97692 h 2032000"/>
                      <a:gd name="connsiteX19" fmla="*/ 1914769 w 2168769"/>
                      <a:gd name="connsiteY19" fmla="*/ 175846 h 2032000"/>
                      <a:gd name="connsiteX20" fmla="*/ 2051538 w 2168769"/>
                      <a:gd name="connsiteY20" fmla="*/ 312616 h 2032000"/>
                      <a:gd name="connsiteX21" fmla="*/ 2051538 w 2168769"/>
                      <a:gd name="connsiteY21" fmla="*/ 312616 h 2032000"/>
                      <a:gd name="connsiteX22" fmla="*/ 2168769 w 2168769"/>
                      <a:gd name="connsiteY22" fmla="*/ 508000 h 2032000"/>
                      <a:gd name="connsiteX23" fmla="*/ 2168769 w 2168769"/>
                      <a:gd name="connsiteY23" fmla="*/ 508000 h 2032000"/>
                      <a:gd name="connsiteX24" fmla="*/ 2168769 w 2168769"/>
                      <a:gd name="connsiteY24" fmla="*/ 722923 h 2032000"/>
                      <a:gd name="connsiteX25" fmla="*/ 2071077 w 2168769"/>
                      <a:gd name="connsiteY25" fmla="*/ 1094154 h 2032000"/>
                      <a:gd name="connsiteX26" fmla="*/ 1973385 w 2168769"/>
                      <a:gd name="connsiteY26" fmla="*/ 1328616 h 2032000"/>
                      <a:gd name="connsiteX27" fmla="*/ 1817077 w 2168769"/>
                      <a:gd name="connsiteY27" fmla="*/ 1504462 h 2032000"/>
                      <a:gd name="connsiteX28" fmla="*/ 1817077 w 2168769"/>
                      <a:gd name="connsiteY28" fmla="*/ 1504462 h 2032000"/>
                      <a:gd name="connsiteX29" fmla="*/ 1660769 w 2168769"/>
                      <a:gd name="connsiteY29" fmla="*/ 1660769 h 2032000"/>
                      <a:gd name="connsiteX30" fmla="*/ 1524000 w 2168769"/>
                      <a:gd name="connsiteY30" fmla="*/ 1758462 h 2032000"/>
                      <a:gd name="connsiteX31" fmla="*/ 1289538 w 2168769"/>
                      <a:gd name="connsiteY31" fmla="*/ 1895231 h 2032000"/>
                      <a:gd name="connsiteX32" fmla="*/ 1113692 w 2168769"/>
                      <a:gd name="connsiteY32" fmla="*/ 1973385 h 2032000"/>
                      <a:gd name="connsiteX33" fmla="*/ 898769 w 2168769"/>
                      <a:gd name="connsiteY33" fmla="*/ 2032000 h 2032000"/>
                      <a:gd name="connsiteX34" fmla="*/ 683846 w 2168769"/>
                      <a:gd name="connsiteY34" fmla="*/ 1992923 h 2032000"/>
                      <a:gd name="connsiteX35" fmla="*/ 488462 w 2168769"/>
                      <a:gd name="connsiteY35" fmla="*/ 1836616 h 2032000"/>
                      <a:gd name="connsiteX36" fmla="*/ 488462 w 2168769"/>
                      <a:gd name="connsiteY36" fmla="*/ 1836616 h 2032000"/>
                      <a:gd name="connsiteX37" fmla="*/ 351692 w 2168769"/>
                      <a:gd name="connsiteY37" fmla="*/ 1602154 h 2032000"/>
                      <a:gd name="connsiteX38" fmla="*/ 293077 w 2168769"/>
                      <a:gd name="connsiteY38" fmla="*/ 1484923 h 2032000"/>
                      <a:gd name="connsiteX39" fmla="*/ 332154 w 2168769"/>
                      <a:gd name="connsiteY39" fmla="*/ 1270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68769" h="2032000">
                        <a:moveTo>
                          <a:pt x="332154" y="1211385"/>
                        </a:moveTo>
                        <a:lnTo>
                          <a:pt x="254000" y="1191846"/>
                        </a:lnTo>
                        <a:lnTo>
                          <a:pt x="254000" y="1191846"/>
                        </a:lnTo>
                        <a:lnTo>
                          <a:pt x="58615" y="1016000"/>
                        </a:lnTo>
                        <a:lnTo>
                          <a:pt x="58615" y="1016000"/>
                        </a:lnTo>
                        <a:lnTo>
                          <a:pt x="0" y="840154"/>
                        </a:lnTo>
                        <a:lnTo>
                          <a:pt x="0" y="840154"/>
                        </a:lnTo>
                        <a:lnTo>
                          <a:pt x="0" y="644769"/>
                        </a:lnTo>
                        <a:lnTo>
                          <a:pt x="0" y="644769"/>
                        </a:lnTo>
                        <a:lnTo>
                          <a:pt x="117231" y="390769"/>
                        </a:lnTo>
                        <a:lnTo>
                          <a:pt x="117231" y="390769"/>
                        </a:lnTo>
                        <a:lnTo>
                          <a:pt x="234462" y="195385"/>
                        </a:lnTo>
                        <a:lnTo>
                          <a:pt x="410308" y="78154"/>
                        </a:lnTo>
                        <a:lnTo>
                          <a:pt x="586154" y="19539"/>
                        </a:lnTo>
                        <a:lnTo>
                          <a:pt x="762000" y="0"/>
                        </a:lnTo>
                        <a:lnTo>
                          <a:pt x="762000" y="0"/>
                        </a:lnTo>
                        <a:lnTo>
                          <a:pt x="1074615" y="0"/>
                        </a:lnTo>
                        <a:lnTo>
                          <a:pt x="1387231" y="58616"/>
                        </a:lnTo>
                        <a:lnTo>
                          <a:pt x="1660769" y="97692"/>
                        </a:lnTo>
                        <a:lnTo>
                          <a:pt x="1914769" y="175846"/>
                        </a:lnTo>
                        <a:lnTo>
                          <a:pt x="2051538" y="312616"/>
                        </a:lnTo>
                        <a:lnTo>
                          <a:pt x="2051538" y="312616"/>
                        </a:lnTo>
                        <a:lnTo>
                          <a:pt x="2168769" y="508000"/>
                        </a:lnTo>
                        <a:lnTo>
                          <a:pt x="2168769" y="508000"/>
                        </a:lnTo>
                        <a:lnTo>
                          <a:pt x="2168769" y="722923"/>
                        </a:lnTo>
                        <a:lnTo>
                          <a:pt x="2071077" y="1094154"/>
                        </a:lnTo>
                        <a:lnTo>
                          <a:pt x="1973385" y="1328616"/>
                        </a:lnTo>
                        <a:lnTo>
                          <a:pt x="1817077" y="1504462"/>
                        </a:lnTo>
                        <a:lnTo>
                          <a:pt x="1817077" y="1504462"/>
                        </a:lnTo>
                        <a:lnTo>
                          <a:pt x="1660769" y="1660769"/>
                        </a:lnTo>
                        <a:lnTo>
                          <a:pt x="1524000" y="1758462"/>
                        </a:lnTo>
                        <a:lnTo>
                          <a:pt x="1289538" y="1895231"/>
                        </a:lnTo>
                        <a:lnTo>
                          <a:pt x="1113692" y="1973385"/>
                        </a:lnTo>
                        <a:lnTo>
                          <a:pt x="898769" y="2032000"/>
                        </a:lnTo>
                        <a:lnTo>
                          <a:pt x="683846" y="1992923"/>
                        </a:lnTo>
                        <a:lnTo>
                          <a:pt x="488462" y="1836616"/>
                        </a:lnTo>
                        <a:lnTo>
                          <a:pt x="488462" y="1836616"/>
                        </a:lnTo>
                        <a:lnTo>
                          <a:pt x="351692" y="1602154"/>
                        </a:lnTo>
                        <a:lnTo>
                          <a:pt x="293077" y="1484923"/>
                        </a:lnTo>
                        <a:lnTo>
                          <a:pt x="332154" y="1270000"/>
                        </a:lnTo>
                      </a:path>
                    </a:pathLst>
                  </a:custGeom>
                  <a:grpFill/>
                  <a:ln>
                    <a:no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311" name="フリーフォーム 310"/>
                  <p:cNvSpPr/>
                  <p:nvPr/>
                </p:nvSpPr>
                <p:spPr>
                  <a:xfrm>
                    <a:off x="5412154" y="3399685"/>
                    <a:ext cx="2813538" cy="2344623"/>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B9D7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289" name="図形グループ 388"/>
                <p:cNvGrpSpPr/>
                <p:nvPr/>
              </p:nvGrpSpPr>
              <p:grpSpPr>
                <a:xfrm rot="20294847">
                  <a:off x="10042923" y="3862527"/>
                  <a:ext cx="1223702" cy="1120751"/>
                  <a:chOff x="5412154" y="2728570"/>
                  <a:chExt cx="3601052" cy="3015738"/>
                </a:xfrm>
                <a:solidFill>
                  <a:srgbClr val="008000"/>
                </a:solidFill>
              </p:grpSpPr>
              <p:sp>
                <p:nvSpPr>
                  <p:cNvPr id="292" name="フリーフォーム 291"/>
                  <p:cNvSpPr>
                    <a:spLocks noChangeAspect="1"/>
                  </p:cNvSpPr>
                  <p:nvPr/>
                </p:nvSpPr>
                <p:spPr>
                  <a:xfrm rot="17823693">
                    <a:off x="5698323" y="4405479"/>
                    <a:ext cx="295197"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93" name="フリーフォーム 292"/>
                  <p:cNvSpPr>
                    <a:spLocks noChangeAspect="1"/>
                  </p:cNvSpPr>
                  <p:nvPr/>
                </p:nvSpPr>
                <p:spPr>
                  <a:xfrm rot="19509357" flipV="1">
                    <a:off x="6050778" y="4876077"/>
                    <a:ext cx="295196" cy="503996"/>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94" name="フリーフォーム 293"/>
                  <p:cNvSpPr>
                    <a:spLocks noChangeAspect="1"/>
                  </p:cNvSpPr>
                  <p:nvPr/>
                </p:nvSpPr>
                <p:spPr>
                  <a:xfrm rot="18446147">
                    <a:off x="5853960" y="3979208"/>
                    <a:ext cx="382215" cy="652560"/>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95" name="フリーフォーム 294"/>
                  <p:cNvSpPr>
                    <a:spLocks noChangeAspect="1"/>
                  </p:cNvSpPr>
                  <p:nvPr/>
                </p:nvSpPr>
                <p:spPr>
                  <a:xfrm rot="19603321" flipV="1">
                    <a:off x="6275455" y="4576263"/>
                    <a:ext cx="395996" cy="683982"/>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96" name="フリーフォーム 295"/>
                  <p:cNvSpPr>
                    <a:spLocks noChangeAspect="1"/>
                  </p:cNvSpPr>
                  <p:nvPr/>
                </p:nvSpPr>
                <p:spPr>
                  <a:xfrm rot="19051154">
                    <a:off x="6099759" y="3546433"/>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97" name="フリーフォーム 296"/>
                  <p:cNvSpPr>
                    <a:spLocks noChangeAspect="1"/>
                  </p:cNvSpPr>
                  <p:nvPr/>
                </p:nvSpPr>
                <p:spPr>
                  <a:xfrm rot="19640747" flipV="1">
                    <a:off x="6545229" y="4265435"/>
                    <a:ext cx="488890" cy="790545"/>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98" name="フリーフォーム 297"/>
                  <p:cNvSpPr>
                    <a:spLocks noChangeAspect="1"/>
                  </p:cNvSpPr>
                  <p:nvPr/>
                </p:nvSpPr>
                <p:spPr>
                  <a:xfrm rot="20201843">
                    <a:off x="6464052" y="3093511"/>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99" name="フリーフォーム 298"/>
                  <p:cNvSpPr>
                    <a:spLocks noChangeAspect="1"/>
                  </p:cNvSpPr>
                  <p:nvPr/>
                </p:nvSpPr>
                <p:spPr>
                  <a:xfrm rot="19816596" flipV="1">
                    <a:off x="6868184" y="3986483"/>
                    <a:ext cx="562774" cy="899999"/>
                  </a:xfrm>
                  <a:custGeom>
                    <a:avLst/>
                    <a:gdLst>
                      <a:gd name="connsiteX0" fmla="*/ 410308 w 1426308"/>
                      <a:gd name="connsiteY0" fmla="*/ 1934308 h 1934308"/>
                      <a:gd name="connsiteX1" fmla="*/ 254000 w 1426308"/>
                      <a:gd name="connsiteY1" fmla="*/ 1817077 h 1934308"/>
                      <a:gd name="connsiteX2" fmla="*/ 254000 w 1426308"/>
                      <a:gd name="connsiteY2" fmla="*/ 1817077 h 1934308"/>
                      <a:gd name="connsiteX3" fmla="*/ 78154 w 1426308"/>
                      <a:gd name="connsiteY3" fmla="*/ 1660769 h 1934308"/>
                      <a:gd name="connsiteX4" fmla="*/ 78154 w 1426308"/>
                      <a:gd name="connsiteY4" fmla="*/ 1660769 h 1934308"/>
                      <a:gd name="connsiteX5" fmla="*/ 0 w 1426308"/>
                      <a:gd name="connsiteY5" fmla="*/ 1406769 h 1934308"/>
                      <a:gd name="connsiteX6" fmla="*/ 0 w 1426308"/>
                      <a:gd name="connsiteY6" fmla="*/ 1406769 h 1934308"/>
                      <a:gd name="connsiteX7" fmla="*/ 0 w 1426308"/>
                      <a:gd name="connsiteY7" fmla="*/ 1406769 h 1934308"/>
                      <a:gd name="connsiteX8" fmla="*/ 0 w 1426308"/>
                      <a:gd name="connsiteY8" fmla="*/ 1172308 h 1934308"/>
                      <a:gd name="connsiteX9" fmla="*/ 97692 w 1426308"/>
                      <a:gd name="connsiteY9" fmla="*/ 937846 h 1934308"/>
                      <a:gd name="connsiteX10" fmla="*/ 156308 w 1426308"/>
                      <a:gd name="connsiteY10" fmla="*/ 742461 h 1934308"/>
                      <a:gd name="connsiteX11" fmla="*/ 234462 w 1426308"/>
                      <a:gd name="connsiteY11" fmla="*/ 547077 h 1934308"/>
                      <a:gd name="connsiteX12" fmla="*/ 234462 w 1426308"/>
                      <a:gd name="connsiteY12" fmla="*/ 547077 h 1934308"/>
                      <a:gd name="connsiteX13" fmla="*/ 429846 w 1426308"/>
                      <a:gd name="connsiteY13" fmla="*/ 214923 h 1934308"/>
                      <a:gd name="connsiteX14" fmla="*/ 586154 w 1426308"/>
                      <a:gd name="connsiteY14" fmla="*/ 97692 h 1934308"/>
                      <a:gd name="connsiteX15" fmla="*/ 742462 w 1426308"/>
                      <a:gd name="connsiteY15" fmla="*/ 19538 h 1934308"/>
                      <a:gd name="connsiteX16" fmla="*/ 742462 w 1426308"/>
                      <a:gd name="connsiteY16" fmla="*/ 19538 h 1934308"/>
                      <a:gd name="connsiteX17" fmla="*/ 742462 w 1426308"/>
                      <a:gd name="connsiteY17" fmla="*/ 19538 h 1934308"/>
                      <a:gd name="connsiteX18" fmla="*/ 996462 w 1426308"/>
                      <a:gd name="connsiteY18" fmla="*/ 0 h 1934308"/>
                      <a:gd name="connsiteX19" fmla="*/ 996462 w 1426308"/>
                      <a:gd name="connsiteY19" fmla="*/ 0 h 1934308"/>
                      <a:gd name="connsiteX20" fmla="*/ 1211385 w 1426308"/>
                      <a:gd name="connsiteY20" fmla="*/ 156308 h 1934308"/>
                      <a:gd name="connsiteX21" fmla="*/ 1289538 w 1426308"/>
                      <a:gd name="connsiteY21" fmla="*/ 312615 h 1934308"/>
                      <a:gd name="connsiteX22" fmla="*/ 1289538 w 1426308"/>
                      <a:gd name="connsiteY22" fmla="*/ 312615 h 1934308"/>
                      <a:gd name="connsiteX23" fmla="*/ 1387231 w 1426308"/>
                      <a:gd name="connsiteY23" fmla="*/ 586154 h 1934308"/>
                      <a:gd name="connsiteX24" fmla="*/ 1387231 w 1426308"/>
                      <a:gd name="connsiteY24" fmla="*/ 586154 h 1934308"/>
                      <a:gd name="connsiteX25" fmla="*/ 1406769 w 1426308"/>
                      <a:gd name="connsiteY25" fmla="*/ 801077 h 1934308"/>
                      <a:gd name="connsiteX26" fmla="*/ 1406769 w 1426308"/>
                      <a:gd name="connsiteY26" fmla="*/ 996461 h 1934308"/>
                      <a:gd name="connsiteX27" fmla="*/ 1426308 w 1426308"/>
                      <a:gd name="connsiteY27" fmla="*/ 1191846 h 1934308"/>
                      <a:gd name="connsiteX28" fmla="*/ 1426308 w 1426308"/>
                      <a:gd name="connsiteY28" fmla="*/ 1191846 h 1934308"/>
                      <a:gd name="connsiteX29" fmla="*/ 1387231 w 1426308"/>
                      <a:gd name="connsiteY29" fmla="*/ 1524000 h 1934308"/>
                      <a:gd name="connsiteX30" fmla="*/ 1328615 w 1426308"/>
                      <a:gd name="connsiteY30" fmla="*/ 1680308 h 1934308"/>
                      <a:gd name="connsiteX31" fmla="*/ 1328615 w 1426308"/>
                      <a:gd name="connsiteY31" fmla="*/ 1680308 h 1934308"/>
                      <a:gd name="connsiteX32" fmla="*/ 1172308 w 1426308"/>
                      <a:gd name="connsiteY32" fmla="*/ 1797538 h 1934308"/>
                      <a:gd name="connsiteX33" fmla="*/ 1016000 w 1426308"/>
                      <a:gd name="connsiteY33" fmla="*/ 1895231 h 1934308"/>
                      <a:gd name="connsiteX34" fmla="*/ 410308 w 1426308"/>
                      <a:gd name="connsiteY34" fmla="*/ 1934308 h 19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6308" h="1934308">
                        <a:moveTo>
                          <a:pt x="410308" y="1934308"/>
                        </a:moveTo>
                        <a:lnTo>
                          <a:pt x="254000" y="1817077"/>
                        </a:lnTo>
                        <a:lnTo>
                          <a:pt x="254000" y="1817077"/>
                        </a:lnTo>
                        <a:lnTo>
                          <a:pt x="78154" y="1660769"/>
                        </a:lnTo>
                        <a:lnTo>
                          <a:pt x="78154" y="1660769"/>
                        </a:lnTo>
                        <a:lnTo>
                          <a:pt x="0" y="1406769"/>
                        </a:lnTo>
                        <a:lnTo>
                          <a:pt x="0" y="1406769"/>
                        </a:lnTo>
                        <a:lnTo>
                          <a:pt x="0" y="1406769"/>
                        </a:lnTo>
                        <a:lnTo>
                          <a:pt x="0" y="1172308"/>
                        </a:lnTo>
                        <a:lnTo>
                          <a:pt x="97692" y="937846"/>
                        </a:lnTo>
                        <a:lnTo>
                          <a:pt x="156308" y="742461"/>
                        </a:lnTo>
                        <a:lnTo>
                          <a:pt x="234462" y="547077"/>
                        </a:lnTo>
                        <a:lnTo>
                          <a:pt x="234462" y="547077"/>
                        </a:lnTo>
                        <a:lnTo>
                          <a:pt x="429846" y="214923"/>
                        </a:lnTo>
                        <a:lnTo>
                          <a:pt x="586154" y="97692"/>
                        </a:lnTo>
                        <a:lnTo>
                          <a:pt x="742462" y="19538"/>
                        </a:lnTo>
                        <a:lnTo>
                          <a:pt x="742462" y="19538"/>
                        </a:lnTo>
                        <a:lnTo>
                          <a:pt x="742462" y="19538"/>
                        </a:lnTo>
                        <a:lnTo>
                          <a:pt x="996462" y="0"/>
                        </a:lnTo>
                        <a:lnTo>
                          <a:pt x="996462" y="0"/>
                        </a:lnTo>
                        <a:lnTo>
                          <a:pt x="1211385" y="156308"/>
                        </a:lnTo>
                        <a:lnTo>
                          <a:pt x="1289538" y="312615"/>
                        </a:lnTo>
                        <a:lnTo>
                          <a:pt x="1289538" y="312615"/>
                        </a:lnTo>
                        <a:lnTo>
                          <a:pt x="1387231" y="586154"/>
                        </a:lnTo>
                        <a:lnTo>
                          <a:pt x="1387231" y="586154"/>
                        </a:lnTo>
                        <a:lnTo>
                          <a:pt x="1406769" y="801077"/>
                        </a:lnTo>
                        <a:lnTo>
                          <a:pt x="1406769" y="996461"/>
                        </a:lnTo>
                        <a:lnTo>
                          <a:pt x="1426308" y="1191846"/>
                        </a:lnTo>
                        <a:lnTo>
                          <a:pt x="1426308" y="1191846"/>
                        </a:lnTo>
                        <a:lnTo>
                          <a:pt x="1387231" y="1524000"/>
                        </a:lnTo>
                        <a:lnTo>
                          <a:pt x="1328615" y="1680308"/>
                        </a:lnTo>
                        <a:lnTo>
                          <a:pt x="1328615" y="1680308"/>
                        </a:lnTo>
                        <a:lnTo>
                          <a:pt x="1172308" y="1797538"/>
                        </a:lnTo>
                        <a:lnTo>
                          <a:pt x="1016000" y="1895231"/>
                        </a:lnTo>
                        <a:lnTo>
                          <a:pt x="410308" y="1934308"/>
                        </a:lnTo>
                        <a:close/>
                      </a:path>
                    </a:pathLst>
                  </a:custGeom>
                  <a:grp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00" name="フリーフォーム 299"/>
                  <p:cNvSpPr/>
                  <p:nvPr/>
                </p:nvSpPr>
                <p:spPr>
                  <a:xfrm>
                    <a:off x="6890827" y="2728570"/>
                    <a:ext cx="2122379" cy="1822089"/>
                  </a:xfrm>
                  <a:custGeom>
                    <a:avLst/>
                    <a:gdLst>
                      <a:gd name="connsiteX0" fmla="*/ 332154 w 2168769"/>
                      <a:gd name="connsiteY0" fmla="*/ 1211385 h 2032000"/>
                      <a:gd name="connsiteX1" fmla="*/ 254000 w 2168769"/>
                      <a:gd name="connsiteY1" fmla="*/ 1191846 h 2032000"/>
                      <a:gd name="connsiteX2" fmla="*/ 254000 w 2168769"/>
                      <a:gd name="connsiteY2" fmla="*/ 1191846 h 2032000"/>
                      <a:gd name="connsiteX3" fmla="*/ 58615 w 2168769"/>
                      <a:gd name="connsiteY3" fmla="*/ 1016000 h 2032000"/>
                      <a:gd name="connsiteX4" fmla="*/ 58615 w 2168769"/>
                      <a:gd name="connsiteY4" fmla="*/ 1016000 h 2032000"/>
                      <a:gd name="connsiteX5" fmla="*/ 0 w 2168769"/>
                      <a:gd name="connsiteY5" fmla="*/ 840154 h 2032000"/>
                      <a:gd name="connsiteX6" fmla="*/ 0 w 2168769"/>
                      <a:gd name="connsiteY6" fmla="*/ 840154 h 2032000"/>
                      <a:gd name="connsiteX7" fmla="*/ 0 w 2168769"/>
                      <a:gd name="connsiteY7" fmla="*/ 644769 h 2032000"/>
                      <a:gd name="connsiteX8" fmla="*/ 0 w 2168769"/>
                      <a:gd name="connsiteY8" fmla="*/ 644769 h 2032000"/>
                      <a:gd name="connsiteX9" fmla="*/ 117231 w 2168769"/>
                      <a:gd name="connsiteY9" fmla="*/ 390769 h 2032000"/>
                      <a:gd name="connsiteX10" fmla="*/ 117231 w 2168769"/>
                      <a:gd name="connsiteY10" fmla="*/ 390769 h 2032000"/>
                      <a:gd name="connsiteX11" fmla="*/ 234462 w 2168769"/>
                      <a:gd name="connsiteY11" fmla="*/ 195385 h 2032000"/>
                      <a:gd name="connsiteX12" fmla="*/ 410308 w 2168769"/>
                      <a:gd name="connsiteY12" fmla="*/ 78154 h 2032000"/>
                      <a:gd name="connsiteX13" fmla="*/ 586154 w 2168769"/>
                      <a:gd name="connsiteY13" fmla="*/ 19539 h 2032000"/>
                      <a:gd name="connsiteX14" fmla="*/ 762000 w 2168769"/>
                      <a:gd name="connsiteY14" fmla="*/ 0 h 2032000"/>
                      <a:gd name="connsiteX15" fmla="*/ 762000 w 2168769"/>
                      <a:gd name="connsiteY15" fmla="*/ 0 h 2032000"/>
                      <a:gd name="connsiteX16" fmla="*/ 1074615 w 2168769"/>
                      <a:gd name="connsiteY16" fmla="*/ 0 h 2032000"/>
                      <a:gd name="connsiteX17" fmla="*/ 1387231 w 2168769"/>
                      <a:gd name="connsiteY17" fmla="*/ 58616 h 2032000"/>
                      <a:gd name="connsiteX18" fmla="*/ 1660769 w 2168769"/>
                      <a:gd name="connsiteY18" fmla="*/ 97692 h 2032000"/>
                      <a:gd name="connsiteX19" fmla="*/ 1914769 w 2168769"/>
                      <a:gd name="connsiteY19" fmla="*/ 175846 h 2032000"/>
                      <a:gd name="connsiteX20" fmla="*/ 2051538 w 2168769"/>
                      <a:gd name="connsiteY20" fmla="*/ 312616 h 2032000"/>
                      <a:gd name="connsiteX21" fmla="*/ 2051538 w 2168769"/>
                      <a:gd name="connsiteY21" fmla="*/ 312616 h 2032000"/>
                      <a:gd name="connsiteX22" fmla="*/ 2168769 w 2168769"/>
                      <a:gd name="connsiteY22" fmla="*/ 508000 h 2032000"/>
                      <a:gd name="connsiteX23" fmla="*/ 2168769 w 2168769"/>
                      <a:gd name="connsiteY23" fmla="*/ 508000 h 2032000"/>
                      <a:gd name="connsiteX24" fmla="*/ 2168769 w 2168769"/>
                      <a:gd name="connsiteY24" fmla="*/ 722923 h 2032000"/>
                      <a:gd name="connsiteX25" fmla="*/ 2071077 w 2168769"/>
                      <a:gd name="connsiteY25" fmla="*/ 1094154 h 2032000"/>
                      <a:gd name="connsiteX26" fmla="*/ 1973385 w 2168769"/>
                      <a:gd name="connsiteY26" fmla="*/ 1328616 h 2032000"/>
                      <a:gd name="connsiteX27" fmla="*/ 1817077 w 2168769"/>
                      <a:gd name="connsiteY27" fmla="*/ 1504462 h 2032000"/>
                      <a:gd name="connsiteX28" fmla="*/ 1817077 w 2168769"/>
                      <a:gd name="connsiteY28" fmla="*/ 1504462 h 2032000"/>
                      <a:gd name="connsiteX29" fmla="*/ 1660769 w 2168769"/>
                      <a:gd name="connsiteY29" fmla="*/ 1660769 h 2032000"/>
                      <a:gd name="connsiteX30" fmla="*/ 1524000 w 2168769"/>
                      <a:gd name="connsiteY30" fmla="*/ 1758462 h 2032000"/>
                      <a:gd name="connsiteX31" fmla="*/ 1289538 w 2168769"/>
                      <a:gd name="connsiteY31" fmla="*/ 1895231 h 2032000"/>
                      <a:gd name="connsiteX32" fmla="*/ 1113692 w 2168769"/>
                      <a:gd name="connsiteY32" fmla="*/ 1973385 h 2032000"/>
                      <a:gd name="connsiteX33" fmla="*/ 898769 w 2168769"/>
                      <a:gd name="connsiteY33" fmla="*/ 2032000 h 2032000"/>
                      <a:gd name="connsiteX34" fmla="*/ 683846 w 2168769"/>
                      <a:gd name="connsiteY34" fmla="*/ 1992923 h 2032000"/>
                      <a:gd name="connsiteX35" fmla="*/ 488462 w 2168769"/>
                      <a:gd name="connsiteY35" fmla="*/ 1836616 h 2032000"/>
                      <a:gd name="connsiteX36" fmla="*/ 488462 w 2168769"/>
                      <a:gd name="connsiteY36" fmla="*/ 1836616 h 2032000"/>
                      <a:gd name="connsiteX37" fmla="*/ 351692 w 2168769"/>
                      <a:gd name="connsiteY37" fmla="*/ 1602154 h 2032000"/>
                      <a:gd name="connsiteX38" fmla="*/ 293077 w 2168769"/>
                      <a:gd name="connsiteY38" fmla="*/ 1484923 h 2032000"/>
                      <a:gd name="connsiteX39" fmla="*/ 332154 w 2168769"/>
                      <a:gd name="connsiteY39" fmla="*/ 1270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68769" h="2032000">
                        <a:moveTo>
                          <a:pt x="332154" y="1211385"/>
                        </a:moveTo>
                        <a:lnTo>
                          <a:pt x="254000" y="1191846"/>
                        </a:lnTo>
                        <a:lnTo>
                          <a:pt x="254000" y="1191846"/>
                        </a:lnTo>
                        <a:lnTo>
                          <a:pt x="58615" y="1016000"/>
                        </a:lnTo>
                        <a:lnTo>
                          <a:pt x="58615" y="1016000"/>
                        </a:lnTo>
                        <a:lnTo>
                          <a:pt x="0" y="840154"/>
                        </a:lnTo>
                        <a:lnTo>
                          <a:pt x="0" y="840154"/>
                        </a:lnTo>
                        <a:lnTo>
                          <a:pt x="0" y="644769"/>
                        </a:lnTo>
                        <a:lnTo>
                          <a:pt x="0" y="644769"/>
                        </a:lnTo>
                        <a:lnTo>
                          <a:pt x="117231" y="390769"/>
                        </a:lnTo>
                        <a:lnTo>
                          <a:pt x="117231" y="390769"/>
                        </a:lnTo>
                        <a:lnTo>
                          <a:pt x="234462" y="195385"/>
                        </a:lnTo>
                        <a:lnTo>
                          <a:pt x="410308" y="78154"/>
                        </a:lnTo>
                        <a:lnTo>
                          <a:pt x="586154" y="19539"/>
                        </a:lnTo>
                        <a:lnTo>
                          <a:pt x="762000" y="0"/>
                        </a:lnTo>
                        <a:lnTo>
                          <a:pt x="762000" y="0"/>
                        </a:lnTo>
                        <a:lnTo>
                          <a:pt x="1074615" y="0"/>
                        </a:lnTo>
                        <a:lnTo>
                          <a:pt x="1387231" y="58616"/>
                        </a:lnTo>
                        <a:lnTo>
                          <a:pt x="1660769" y="97692"/>
                        </a:lnTo>
                        <a:lnTo>
                          <a:pt x="1914769" y="175846"/>
                        </a:lnTo>
                        <a:lnTo>
                          <a:pt x="2051538" y="312616"/>
                        </a:lnTo>
                        <a:lnTo>
                          <a:pt x="2051538" y="312616"/>
                        </a:lnTo>
                        <a:lnTo>
                          <a:pt x="2168769" y="508000"/>
                        </a:lnTo>
                        <a:lnTo>
                          <a:pt x="2168769" y="508000"/>
                        </a:lnTo>
                        <a:lnTo>
                          <a:pt x="2168769" y="722923"/>
                        </a:lnTo>
                        <a:lnTo>
                          <a:pt x="2071077" y="1094154"/>
                        </a:lnTo>
                        <a:lnTo>
                          <a:pt x="1973385" y="1328616"/>
                        </a:lnTo>
                        <a:lnTo>
                          <a:pt x="1817077" y="1504462"/>
                        </a:lnTo>
                        <a:lnTo>
                          <a:pt x="1817077" y="1504462"/>
                        </a:lnTo>
                        <a:lnTo>
                          <a:pt x="1660769" y="1660769"/>
                        </a:lnTo>
                        <a:lnTo>
                          <a:pt x="1524000" y="1758462"/>
                        </a:lnTo>
                        <a:lnTo>
                          <a:pt x="1289538" y="1895231"/>
                        </a:lnTo>
                        <a:lnTo>
                          <a:pt x="1113692" y="1973385"/>
                        </a:lnTo>
                        <a:lnTo>
                          <a:pt x="898769" y="2032000"/>
                        </a:lnTo>
                        <a:lnTo>
                          <a:pt x="683846" y="1992923"/>
                        </a:lnTo>
                        <a:lnTo>
                          <a:pt x="488462" y="1836616"/>
                        </a:lnTo>
                        <a:lnTo>
                          <a:pt x="488462" y="1836616"/>
                        </a:lnTo>
                        <a:lnTo>
                          <a:pt x="351692" y="1602154"/>
                        </a:lnTo>
                        <a:lnTo>
                          <a:pt x="293077" y="1484923"/>
                        </a:lnTo>
                        <a:lnTo>
                          <a:pt x="332154" y="1270000"/>
                        </a:lnTo>
                      </a:path>
                    </a:pathLst>
                  </a:custGeom>
                  <a:grpFill/>
                  <a:ln>
                    <a:no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301" name="フリーフォーム 300"/>
                  <p:cNvSpPr/>
                  <p:nvPr/>
                </p:nvSpPr>
                <p:spPr>
                  <a:xfrm>
                    <a:off x="5412154" y="3399685"/>
                    <a:ext cx="2813538" cy="2344623"/>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B9D7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sp>
              <p:nvSpPr>
                <p:cNvPr id="290" name="角丸四角形 289"/>
                <p:cNvSpPr/>
                <p:nvPr/>
              </p:nvSpPr>
              <p:spPr>
                <a:xfrm>
                  <a:off x="10251406" y="5162334"/>
                  <a:ext cx="147732" cy="486750"/>
                </a:xfrm>
                <a:prstGeom prst="roundRect">
                  <a:avLst>
                    <a:gd name="adj" fmla="val 50000"/>
                  </a:avLst>
                </a:prstGeom>
                <a:solidFill>
                  <a:schemeClr val="bg1"/>
                </a:solidFill>
                <a:ln>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grpSp>
          <p:nvGrpSpPr>
            <p:cNvPr id="2048" name="グループ化 2047"/>
            <p:cNvGrpSpPr>
              <a:grpSpLocks noChangeAspect="1"/>
            </p:cNvGrpSpPr>
            <p:nvPr/>
          </p:nvGrpSpPr>
          <p:grpSpPr>
            <a:xfrm>
              <a:off x="255262" y="1844824"/>
              <a:ext cx="2084490" cy="1066943"/>
              <a:chOff x="349957" y="2139017"/>
              <a:chExt cx="1567286" cy="802213"/>
            </a:xfrm>
          </p:grpSpPr>
          <p:grpSp>
            <p:nvGrpSpPr>
              <p:cNvPr id="137" name="グループ化 136"/>
              <p:cNvGrpSpPr/>
              <p:nvPr/>
            </p:nvGrpSpPr>
            <p:grpSpPr>
              <a:xfrm>
                <a:off x="945445" y="2401537"/>
                <a:ext cx="342100" cy="332440"/>
                <a:chOff x="4146039" y="1558148"/>
                <a:chExt cx="570928" cy="671315"/>
              </a:xfrm>
            </p:grpSpPr>
            <p:cxnSp>
              <p:nvCxnSpPr>
                <p:cNvPr id="147" name="直線矢印コネクタ 146"/>
                <p:cNvCxnSpPr/>
                <p:nvPr/>
              </p:nvCxnSpPr>
              <p:spPr>
                <a:xfrm>
                  <a:off x="4146039" y="1558148"/>
                  <a:ext cx="570928" cy="671315"/>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8" name="直線矢印コネクタ 147"/>
                <p:cNvCxnSpPr/>
                <p:nvPr/>
              </p:nvCxnSpPr>
              <p:spPr>
                <a:xfrm flipH="1">
                  <a:off x="4146039" y="1558148"/>
                  <a:ext cx="570928" cy="671315"/>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81" name="グループ化 380"/>
              <p:cNvGrpSpPr/>
              <p:nvPr/>
            </p:nvGrpSpPr>
            <p:grpSpPr>
              <a:xfrm>
                <a:off x="349957" y="2139017"/>
                <a:ext cx="632587" cy="767985"/>
                <a:chOff x="349957" y="2139017"/>
                <a:chExt cx="632587" cy="767985"/>
              </a:xfrm>
            </p:grpSpPr>
            <p:sp>
              <p:nvSpPr>
                <p:cNvPr id="133" name="円/楕円 132"/>
                <p:cNvSpPr/>
                <p:nvPr/>
              </p:nvSpPr>
              <p:spPr>
                <a:xfrm>
                  <a:off x="658339" y="2616397"/>
                  <a:ext cx="30484" cy="290605"/>
                </a:xfrm>
                <a:prstGeom prst="ellipse">
                  <a:avLst/>
                </a:prstGeom>
                <a:gradFill flip="none" rotWithShape="1">
                  <a:gsLst>
                    <a:gs pos="0">
                      <a:schemeClr val="bg1">
                        <a:lumMod val="75000"/>
                      </a:schemeClr>
                    </a:gs>
                    <a:gs pos="13000">
                      <a:schemeClr val="bg1">
                        <a:lumMod val="85000"/>
                      </a:schemeClr>
                    </a:gs>
                    <a:gs pos="28000">
                      <a:schemeClr val="bg1">
                        <a:lumMod val="75000"/>
                      </a:schemeClr>
                    </a:gs>
                    <a:gs pos="42999">
                      <a:schemeClr val="bg1">
                        <a:lumMod val="95000"/>
                      </a:schemeClr>
                    </a:gs>
                    <a:gs pos="58000">
                      <a:schemeClr val="bg1">
                        <a:lumMod val="75000"/>
                      </a:schemeClr>
                    </a:gs>
                    <a:gs pos="72000">
                      <a:schemeClr val="bg1">
                        <a:lumMod val="85000"/>
                      </a:schemeClr>
                    </a:gs>
                    <a:gs pos="87000">
                      <a:schemeClr val="bg1">
                        <a:lumMod val="7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4000"/>
                </a:p>
              </p:txBody>
            </p:sp>
            <p:sp>
              <p:nvSpPr>
                <p:cNvPr id="142" name="フリーフォーム 141"/>
                <p:cNvSpPr/>
                <p:nvPr/>
              </p:nvSpPr>
              <p:spPr>
                <a:xfrm>
                  <a:off x="646873" y="2539267"/>
                  <a:ext cx="53414" cy="102825"/>
                </a:xfrm>
                <a:custGeom>
                  <a:avLst/>
                  <a:gdLst>
                    <a:gd name="connsiteX0" fmla="*/ 35719 w 190500"/>
                    <a:gd name="connsiteY0" fmla="*/ 2381 h 366712"/>
                    <a:gd name="connsiteX1" fmla="*/ 97631 w 190500"/>
                    <a:gd name="connsiteY1" fmla="*/ 138112 h 366712"/>
                    <a:gd name="connsiteX2" fmla="*/ 138112 w 190500"/>
                    <a:gd name="connsiteY2" fmla="*/ 0 h 366712"/>
                    <a:gd name="connsiteX3" fmla="*/ 166687 w 190500"/>
                    <a:gd name="connsiteY3" fmla="*/ 26193 h 366712"/>
                    <a:gd name="connsiteX4" fmla="*/ 180975 w 190500"/>
                    <a:gd name="connsiteY4" fmla="*/ 66675 h 366712"/>
                    <a:gd name="connsiteX5" fmla="*/ 188119 w 190500"/>
                    <a:gd name="connsiteY5" fmla="*/ 126206 h 366712"/>
                    <a:gd name="connsiteX6" fmla="*/ 190500 w 190500"/>
                    <a:gd name="connsiteY6" fmla="*/ 183356 h 366712"/>
                    <a:gd name="connsiteX7" fmla="*/ 185737 w 190500"/>
                    <a:gd name="connsiteY7" fmla="*/ 245268 h 366712"/>
                    <a:gd name="connsiteX8" fmla="*/ 161925 w 190500"/>
                    <a:gd name="connsiteY8" fmla="*/ 297656 h 366712"/>
                    <a:gd name="connsiteX9" fmla="*/ 130969 w 190500"/>
                    <a:gd name="connsiteY9" fmla="*/ 350043 h 366712"/>
                    <a:gd name="connsiteX10" fmla="*/ 95250 w 190500"/>
                    <a:gd name="connsiteY10" fmla="*/ 366712 h 366712"/>
                    <a:gd name="connsiteX11" fmla="*/ 69056 w 190500"/>
                    <a:gd name="connsiteY11" fmla="*/ 326231 h 366712"/>
                    <a:gd name="connsiteX12" fmla="*/ 40481 w 190500"/>
                    <a:gd name="connsiteY12" fmla="*/ 288131 h 366712"/>
                    <a:gd name="connsiteX13" fmla="*/ 16669 w 190500"/>
                    <a:gd name="connsiteY13" fmla="*/ 230981 h 366712"/>
                    <a:gd name="connsiteX14" fmla="*/ 0 w 190500"/>
                    <a:gd name="connsiteY14" fmla="*/ 145256 h 366712"/>
                    <a:gd name="connsiteX15" fmla="*/ 9525 w 190500"/>
                    <a:gd name="connsiteY15" fmla="*/ 80962 h 366712"/>
                    <a:gd name="connsiteX16" fmla="*/ 35719 w 190500"/>
                    <a:gd name="connsiteY16" fmla="*/ 2381 h 36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366712">
                      <a:moveTo>
                        <a:pt x="35719" y="2381"/>
                      </a:moveTo>
                      <a:lnTo>
                        <a:pt x="97631" y="138112"/>
                      </a:lnTo>
                      <a:lnTo>
                        <a:pt x="138112" y="0"/>
                      </a:lnTo>
                      <a:lnTo>
                        <a:pt x="166687" y="26193"/>
                      </a:lnTo>
                      <a:lnTo>
                        <a:pt x="180975" y="66675"/>
                      </a:lnTo>
                      <a:lnTo>
                        <a:pt x="188119" y="126206"/>
                      </a:lnTo>
                      <a:cubicBezTo>
                        <a:pt x="188913" y="145256"/>
                        <a:pt x="189706" y="164306"/>
                        <a:pt x="190500" y="183356"/>
                      </a:cubicBezTo>
                      <a:lnTo>
                        <a:pt x="185737" y="245268"/>
                      </a:lnTo>
                      <a:lnTo>
                        <a:pt x="161925" y="297656"/>
                      </a:lnTo>
                      <a:lnTo>
                        <a:pt x="130969" y="350043"/>
                      </a:lnTo>
                      <a:lnTo>
                        <a:pt x="95250" y="366712"/>
                      </a:lnTo>
                      <a:lnTo>
                        <a:pt x="69056" y="326231"/>
                      </a:lnTo>
                      <a:lnTo>
                        <a:pt x="40481" y="288131"/>
                      </a:lnTo>
                      <a:lnTo>
                        <a:pt x="16669" y="230981"/>
                      </a:lnTo>
                      <a:lnTo>
                        <a:pt x="0" y="145256"/>
                      </a:lnTo>
                      <a:lnTo>
                        <a:pt x="9525" y="80962"/>
                      </a:lnTo>
                      <a:lnTo>
                        <a:pt x="35719" y="2381"/>
                      </a:lnTo>
                      <a:close/>
                    </a:path>
                  </a:pathLst>
                </a:custGeom>
                <a:solidFill>
                  <a:srgbClr val="C00000"/>
                </a:solidFill>
                <a:ln w="3175">
                  <a:solidFill>
                    <a:srgbClr val="A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352" name="フリーフォーム 351"/>
                <p:cNvSpPr/>
                <p:nvPr/>
              </p:nvSpPr>
              <p:spPr>
                <a:xfrm rot="2063852" flipH="1">
                  <a:off x="349957" y="2139017"/>
                  <a:ext cx="236563" cy="122440"/>
                </a:xfrm>
                <a:custGeom>
                  <a:avLst/>
                  <a:gdLst>
                    <a:gd name="connsiteX0" fmla="*/ 0 w 2598615"/>
                    <a:gd name="connsiteY0" fmla="*/ 605693 h 1543539"/>
                    <a:gd name="connsiteX1" fmla="*/ 78153 w 2598615"/>
                    <a:gd name="connsiteY1" fmla="*/ 390770 h 1543539"/>
                    <a:gd name="connsiteX2" fmla="*/ 195384 w 2598615"/>
                    <a:gd name="connsiteY2" fmla="*/ 254000 h 1543539"/>
                    <a:gd name="connsiteX3" fmla="*/ 195384 w 2598615"/>
                    <a:gd name="connsiteY3" fmla="*/ 254000 h 1543539"/>
                    <a:gd name="connsiteX4" fmla="*/ 390769 w 2598615"/>
                    <a:gd name="connsiteY4" fmla="*/ 78154 h 1543539"/>
                    <a:gd name="connsiteX5" fmla="*/ 390769 w 2598615"/>
                    <a:gd name="connsiteY5" fmla="*/ 78154 h 1543539"/>
                    <a:gd name="connsiteX6" fmla="*/ 390769 w 2598615"/>
                    <a:gd name="connsiteY6" fmla="*/ 78154 h 1543539"/>
                    <a:gd name="connsiteX7" fmla="*/ 742461 w 2598615"/>
                    <a:gd name="connsiteY7" fmla="*/ 0 h 1543539"/>
                    <a:gd name="connsiteX8" fmla="*/ 742461 w 2598615"/>
                    <a:gd name="connsiteY8" fmla="*/ 0 h 1543539"/>
                    <a:gd name="connsiteX9" fmla="*/ 1172307 w 2598615"/>
                    <a:gd name="connsiteY9" fmla="*/ 0 h 1543539"/>
                    <a:gd name="connsiteX10" fmla="*/ 1387230 w 2598615"/>
                    <a:gd name="connsiteY10" fmla="*/ 19539 h 1543539"/>
                    <a:gd name="connsiteX11" fmla="*/ 1582615 w 2598615"/>
                    <a:gd name="connsiteY11" fmla="*/ 58616 h 1543539"/>
                    <a:gd name="connsiteX12" fmla="*/ 1817077 w 2598615"/>
                    <a:gd name="connsiteY12" fmla="*/ 156308 h 1543539"/>
                    <a:gd name="connsiteX13" fmla="*/ 2012461 w 2598615"/>
                    <a:gd name="connsiteY13" fmla="*/ 234462 h 1543539"/>
                    <a:gd name="connsiteX14" fmla="*/ 2012461 w 2598615"/>
                    <a:gd name="connsiteY14" fmla="*/ 234462 h 1543539"/>
                    <a:gd name="connsiteX15" fmla="*/ 2286000 w 2598615"/>
                    <a:gd name="connsiteY15" fmla="*/ 390770 h 1543539"/>
                    <a:gd name="connsiteX16" fmla="*/ 2286000 w 2598615"/>
                    <a:gd name="connsiteY16" fmla="*/ 390770 h 1543539"/>
                    <a:gd name="connsiteX17" fmla="*/ 2442307 w 2598615"/>
                    <a:gd name="connsiteY17" fmla="*/ 566616 h 1543539"/>
                    <a:gd name="connsiteX18" fmla="*/ 2540000 w 2598615"/>
                    <a:gd name="connsiteY18" fmla="*/ 703385 h 1543539"/>
                    <a:gd name="connsiteX19" fmla="*/ 2579077 w 2598615"/>
                    <a:gd name="connsiteY19" fmla="*/ 840154 h 1543539"/>
                    <a:gd name="connsiteX20" fmla="*/ 2579077 w 2598615"/>
                    <a:gd name="connsiteY20" fmla="*/ 840154 h 1543539"/>
                    <a:gd name="connsiteX21" fmla="*/ 2598615 w 2598615"/>
                    <a:gd name="connsiteY21" fmla="*/ 1035539 h 1543539"/>
                    <a:gd name="connsiteX22" fmla="*/ 2579077 w 2598615"/>
                    <a:gd name="connsiteY22" fmla="*/ 1113693 h 1543539"/>
                    <a:gd name="connsiteX23" fmla="*/ 2579077 w 2598615"/>
                    <a:gd name="connsiteY23" fmla="*/ 1113693 h 1543539"/>
                    <a:gd name="connsiteX24" fmla="*/ 2579077 w 2598615"/>
                    <a:gd name="connsiteY24" fmla="*/ 1113693 h 1543539"/>
                    <a:gd name="connsiteX25" fmla="*/ 2500923 w 2598615"/>
                    <a:gd name="connsiteY25" fmla="*/ 1270000 h 1543539"/>
                    <a:gd name="connsiteX26" fmla="*/ 2325077 w 2598615"/>
                    <a:gd name="connsiteY26" fmla="*/ 1426308 h 1543539"/>
                    <a:gd name="connsiteX27" fmla="*/ 2325077 w 2598615"/>
                    <a:gd name="connsiteY27" fmla="*/ 1426308 h 1543539"/>
                    <a:gd name="connsiteX28" fmla="*/ 1973384 w 2598615"/>
                    <a:gd name="connsiteY28" fmla="*/ 1524000 h 1543539"/>
                    <a:gd name="connsiteX29" fmla="*/ 1778000 w 2598615"/>
                    <a:gd name="connsiteY29" fmla="*/ 1524000 h 1543539"/>
                    <a:gd name="connsiteX30" fmla="*/ 1465384 w 2598615"/>
                    <a:gd name="connsiteY30" fmla="*/ 1543539 h 1543539"/>
                    <a:gd name="connsiteX31" fmla="*/ 1270000 w 2598615"/>
                    <a:gd name="connsiteY31" fmla="*/ 1504462 h 1543539"/>
                    <a:gd name="connsiteX32" fmla="*/ 1016000 w 2598615"/>
                    <a:gd name="connsiteY32" fmla="*/ 1465385 h 1543539"/>
                    <a:gd name="connsiteX33" fmla="*/ 742461 w 2598615"/>
                    <a:gd name="connsiteY33" fmla="*/ 1387231 h 1543539"/>
                    <a:gd name="connsiteX34" fmla="*/ 566615 w 2598615"/>
                    <a:gd name="connsiteY34" fmla="*/ 1289539 h 1543539"/>
                    <a:gd name="connsiteX35" fmla="*/ 390769 w 2598615"/>
                    <a:gd name="connsiteY35" fmla="*/ 1191847 h 1543539"/>
                    <a:gd name="connsiteX36" fmla="*/ 214923 w 2598615"/>
                    <a:gd name="connsiteY36" fmla="*/ 1074616 h 1543539"/>
                    <a:gd name="connsiteX37" fmla="*/ 97692 w 2598615"/>
                    <a:gd name="connsiteY37" fmla="*/ 879231 h 1543539"/>
                    <a:gd name="connsiteX38" fmla="*/ 97692 w 2598615"/>
                    <a:gd name="connsiteY38" fmla="*/ 879231 h 1543539"/>
                    <a:gd name="connsiteX39" fmla="*/ 0 w 2598615"/>
                    <a:gd name="connsiteY39" fmla="*/ 605693 h 1543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598615" h="1543539">
                      <a:moveTo>
                        <a:pt x="0" y="605693"/>
                      </a:moveTo>
                      <a:lnTo>
                        <a:pt x="78153" y="390770"/>
                      </a:lnTo>
                      <a:lnTo>
                        <a:pt x="195384" y="254000"/>
                      </a:lnTo>
                      <a:lnTo>
                        <a:pt x="195384" y="254000"/>
                      </a:lnTo>
                      <a:lnTo>
                        <a:pt x="390769" y="78154"/>
                      </a:lnTo>
                      <a:lnTo>
                        <a:pt x="390769" y="78154"/>
                      </a:lnTo>
                      <a:lnTo>
                        <a:pt x="390769" y="78154"/>
                      </a:lnTo>
                      <a:lnTo>
                        <a:pt x="742461" y="0"/>
                      </a:lnTo>
                      <a:lnTo>
                        <a:pt x="742461" y="0"/>
                      </a:lnTo>
                      <a:lnTo>
                        <a:pt x="1172307" y="0"/>
                      </a:lnTo>
                      <a:lnTo>
                        <a:pt x="1387230" y="19539"/>
                      </a:lnTo>
                      <a:lnTo>
                        <a:pt x="1582615" y="58616"/>
                      </a:lnTo>
                      <a:lnTo>
                        <a:pt x="1817077" y="156308"/>
                      </a:lnTo>
                      <a:lnTo>
                        <a:pt x="2012461" y="234462"/>
                      </a:lnTo>
                      <a:lnTo>
                        <a:pt x="2012461" y="234462"/>
                      </a:lnTo>
                      <a:lnTo>
                        <a:pt x="2286000" y="390770"/>
                      </a:lnTo>
                      <a:lnTo>
                        <a:pt x="2286000" y="390770"/>
                      </a:lnTo>
                      <a:lnTo>
                        <a:pt x="2442307" y="566616"/>
                      </a:lnTo>
                      <a:lnTo>
                        <a:pt x="2540000" y="703385"/>
                      </a:lnTo>
                      <a:lnTo>
                        <a:pt x="2579077" y="840154"/>
                      </a:lnTo>
                      <a:lnTo>
                        <a:pt x="2579077" y="840154"/>
                      </a:lnTo>
                      <a:lnTo>
                        <a:pt x="2598615" y="1035539"/>
                      </a:lnTo>
                      <a:lnTo>
                        <a:pt x="2579077" y="1113693"/>
                      </a:lnTo>
                      <a:lnTo>
                        <a:pt x="2579077" y="1113693"/>
                      </a:lnTo>
                      <a:lnTo>
                        <a:pt x="2579077" y="1113693"/>
                      </a:lnTo>
                      <a:lnTo>
                        <a:pt x="2500923" y="1270000"/>
                      </a:lnTo>
                      <a:lnTo>
                        <a:pt x="2325077" y="1426308"/>
                      </a:lnTo>
                      <a:lnTo>
                        <a:pt x="2325077" y="1426308"/>
                      </a:lnTo>
                      <a:lnTo>
                        <a:pt x="1973384" y="1524000"/>
                      </a:lnTo>
                      <a:lnTo>
                        <a:pt x="1778000" y="1524000"/>
                      </a:lnTo>
                      <a:lnTo>
                        <a:pt x="1465384" y="1543539"/>
                      </a:lnTo>
                      <a:lnTo>
                        <a:pt x="1270000" y="1504462"/>
                      </a:lnTo>
                      <a:lnTo>
                        <a:pt x="1016000" y="1465385"/>
                      </a:lnTo>
                      <a:lnTo>
                        <a:pt x="742461" y="1387231"/>
                      </a:lnTo>
                      <a:lnTo>
                        <a:pt x="566615" y="1289539"/>
                      </a:lnTo>
                      <a:lnTo>
                        <a:pt x="390769" y="1191847"/>
                      </a:lnTo>
                      <a:lnTo>
                        <a:pt x="214923" y="1074616"/>
                      </a:lnTo>
                      <a:lnTo>
                        <a:pt x="97692" y="879231"/>
                      </a:lnTo>
                      <a:lnTo>
                        <a:pt x="97692" y="879231"/>
                      </a:lnTo>
                      <a:lnTo>
                        <a:pt x="0" y="605693"/>
                      </a:lnTo>
                      <a:close/>
                    </a:path>
                  </a:pathLst>
                </a:custGeom>
                <a:solidFill>
                  <a:srgbClr val="3366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53" name="フリーフォーム 352"/>
                <p:cNvSpPr/>
                <p:nvPr/>
              </p:nvSpPr>
              <p:spPr>
                <a:xfrm rot="413971" flipH="1">
                  <a:off x="435375" y="2201445"/>
                  <a:ext cx="243028" cy="153400"/>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D0E4A6"/>
                </a:solidFill>
                <a:ln w="6350">
                  <a:solidFill>
                    <a:srgbClr val="CFDEB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65" name="フリーフォーム 364"/>
                <p:cNvSpPr/>
                <p:nvPr/>
              </p:nvSpPr>
              <p:spPr>
                <a:xfrm rot="19536148">
                  <a:off x="745981" y="2148596"/>
                  <a:ext cx="236563" cy="122440"/>
                </a:xfrm>
                <a:custGeom>
                  <a:avLst/>
                  <a:gdLst>
                    <a:gd name="connsiteX0" fmla="*/ 0 w 2598615"/>
                    <a:gd name="connsiteY0" fmla="*/ 605693 h 1543539"/>
                    <a:gd name="connsiteX1" fmla="*/ 78153 w 2598615"/>
                    <a:gd name="connsiteY1" fmla="*/ 390770 h 1543539"/>
                    <a:gd name="connsiteX2" fmla="*/ 195384 w 2598615"/>
                    <a:gd name="connsiteY2" fmla="*/ 254000 h 1543539"/>
                    <a:gd name="connsiteX3" fmla="*/ 195384 w 2598615"/>
                    <a:gd name="connsiteY3" fmla="*/ 254000 h 1543539"/>
                    <a:gd name="connsiteX4" fmla="*/ 390769 w 2598615"/>
                    <a:gd name="connsiteY4" fmla="*/ 78154 h 1543539"/>
                    <a:gd name="connsiteX5" fmla="*/ 390769 w 2598615"/>
                    <a:gd name="connsiteY5" fmla="*/ 78154 h 1543539"/>
                    <a:gd name="connsiteX6" fmla="*/ 390769 w 2598615"/>
                    <a:gd name="connsiteY6" fmla="*/ 78154 h 1543539"/>
                    <a:gd name="connsiteX7" fmla="*/ 742461 w 2598615"/>
                    <a:gd name="connsiteY7" fmla="*/ 0 h 1543539"/>
                    <a:gd name="connsiteX8" fmla="*/ 742461 w 2598615"/>
                    <a:gd name="connsiteY8" fmla="*/ 0 h 1543539"/>
                    <a:gd name="connsiteX9" fmla="*/ 1172307 w 2598615"/>
                    <a:gd name="connsiteY9" fmla="*/ 0 h 1543539"/>
                    <a:gd name="connsiteX10" fmla="*/ 1387230 w 2598615"/>
                    <a:gd name="connsiteY10" fmla="*/ 19539 h 1543539"/>
                    <a:gd name="connsiteX11" fmla="*/ 1582615 w 2598615"/>
                    <a:gd name="connsiteY11" fmla="*/ 58616 h 1543539"/>
                    <a:gd name="connsiteX12" fmla="*/ 1817077 w 2598615"/>
                    <a:gd name="connsiteY12" fmla="*/ 156308 h 1543539"/>
                    <a:gd name="connsiteX13" fmla="*/ 2012461 w 2598615"/>
                    <a:gd name="connsiteY13" fmla="*/ 234462 h 1543539"/>
                    <a:gd name="connsiteX14" fmla="*/ 2012461 w 2598615"/>
                    <a:gd name="connsiteY14" fmla="*/ 234462 h 1543539"/>
                    <a:gd name="connsiteX15" fmla="*/ 2286000 w 2598615"/>
                    <a:gd name="connsiteY15" fmla="*/ 390770 h 1543539"/>
                    <a:gd name="connsiteX16" fmla="*/ 2286000 w 2598615"/>
                    <a:gd name="connsiteY16" fmla="*/ 390770 h 1543539"/>
                    <a:gd name="connsiteX17" fmla="*/ 2442307 w 2598615"/>
                    <a:gd name="connsiteY17" fmla="*/ 566616 h 1543539"/>
                    <a:gd name="connsiteX18" fmla="*/ 2540000 w 2598615"/>
                    <a:gd name="connsiteY18" fmla="*/ 703385 h 1543539"/>
                    <a:gd name="connsiteX19" fmla="*/ 2579077 w 2598615"/>
                    <a:gd name="connsiteY19" fmla="*/ 840154 h 1543539"/>
                    <a:gd name="connsiteX20" fmla="*/ 2579077 w 2598615"/>
                    <a:gd name="connsiteY20" fmla="*/ 840154 h 1543539"/>
                    <a:gd name="connsiteX21" fmla="*/ 2598615 w 2598615"/>
                    <a:gd name="connsiteY21" fmla="*/ 1035539 h 1543539"/>
                    <a:gd name="connsiteX22" fmla="*/ 2579077 w 2598615"/>
                    <a:gd name="connsiteY22" fmla="*/ 1113693 h 1543539"/>
                    <a:gd name="connsiteX23" fmla="*/ 2579077 w 2598615"/>
                    <a:gd name="connsiteY23" fmla="*/ 1113693 h 1543539"/>
                    <a:gd name="connsiteX24" fmla="*/ 2579077 w 2598615"/>
                    <a:gd name="connsiteY24" fmla="*/ 1113693 h 1543539"/>
                    <a:gd name="connsiteX25" fmla="*/ 2500923 w 2598615"/>
                    <a:gd name="connsiteY25" fmla="*/ 1270000 h 1543539"/>
                    <a:gd name="connsiteX26" fmla="*/ 2325077 w 2598615"/>
                    <a:gd name="connsiteY26" fmla="*/ 1426308 h 1543539"/>
                    <a:gd name="connsiteX27" fmla="*/ 2325077 w 2598615"/>
                    <a:gd name="connsiteY27" fmla="*/ 1426308 h 1543539"/>
                    <a:gd name="connsiteX28" fmla="*/ 1973384 w 2598615"/>
                    <a:gd name="connsiteY28" fmla="*/ 1524000 h 1543539"/>
                    <a:gd name="connsiteX29" fmla="*/ 1778000 w 2598615"/>
                    <a:gd name="connsiteY29" fmla="*/ 1524000 h 1543539"/>
                    <a:gd name="connsiteX30" fmla="*/ 1465384 w 2598615"/>
                    <a:gd name="connsiteY30" fmla="*/ 1543539 h 1543539"/>
                    <a:gd name="connsiteX31" fmla="*/ 1270000 w 2598615"/>
                    <a:gd name="connsiteY31" fmla="*/ 1504462 h 1543539"/>
                    <a:gd name="connsiteX32" fmla="*/ 1016000 w 2598615"/>
                    <a:gd name="connsiteY32" fmla="*/ 1465385 h 1543539"/>
                    <a:gd name="connsiteX33" fmla="*/ 742461 w 2598615"/>
                    <a:gd name="connsiteY33" fmla="*/ 1387231 h 1543539"/>
                    <a:gd name="connsiteX34" fmla="*/ 566615 w 2598615"/>
                    <a:gd name="connsiteY34" fmla="*/ 1289539 h 1543539"/>
                    <a:gd name="connsiteX35" fmla="*/ 390769 w 2598615"/>
                    <a:gd name="connsiteY35" fmla="*/ 1191847 h 1543539"/>
                    <a:gd name="connsiteX36" fmla="*/ 214923 w 2598615"/>
                    <a:gd name="connsiteY36" fmla="*/ 1074616 h 1543539"/>
                    <a:gd name="connsiteX37" fmla="*/ 97692 w 2598615"/>
                    <a:gd name="connsiteY37" fmla="*/ 879231 h 1543539"/>
                    <a:gd name="connsiteX38" fmla="*/ 97692 w 2598615"/>
                    <a:gd name="connsiteY38" fmla="*/ 879231 h 1543539"/>
                    <a:gd name="connsiteX39" fmla="*/ 0 w 2598615"/>
                    <a:gd name="connsiteY39" fmla="*/ 605693 h 1543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598615" h="1543539">
                      <a:moveTo>
                        <a:pt x="0" y="605693"/>
                      </a:moveTo>
                      <a:lnTo>
                        <a:pt x="78153" y="390770"/>
                      </a:lnTo>
                      <a:lnTo>
                        <a:pt x="195384" y="254000"/>
                      </a:lnTo>
                      <a:lnTo>
                        <a:pt x="195384" y="254000"/>
                      </a:lnTo>
                      <a:lnTo>
                        <a:pt x="390769" y="78154"/>
                      </a:lnTo>
                      <a:lnTo>
                        <a:pt x="390769" y="78154"/>
                      </a:lnTo>
                      <a:lnTo>
                        <a:pt x="390769" y="78154"/>
                      </a:lnTo>
                      <a:lnTo>
                        <a:pt x="742461" y="0"/>
                      </a:lnTo>
                      <a:lnTo>
                        <a:pt x="742461" y="0"/>
                      </a:lnTo>
                      <a:lnTo>
                        <a:pt x="1172307" y="0"/>
                      </a:lnTo>
                      <a:lnTo>
                        <a:pt x="1387230" y="19539"/>
                      </a:lnTo>
                      <a:lnTo>
                        <a:pt x="1582615" y="58616"/>
                      </a:lnTo>
                      <a:lnTo>
                        <a:pt x="1817077" y="156308"/>
                      </a:lnTo>
                      <a:lnTo>
                        <a:pt x="2012461" y="234462"/>
                      </a:lnTo>
                      <a:lnTo>
                        <a:pt x="2012461" y="234462"/>
                      </a:lnTo>
                      <a:lnTo>
                        <a:pt x="2286000" y="390770"/>
                      </a:lnTo>
                      <a:lnTo>
                        <a:pt x="2286000" y="390770"/>
                      </a:lnTo>
                      <a:lnTo>
                        <a:pt x="2442307" y="566616"/>
                      </a:lnTo>
                      <a:lnTo>
                        <a:pt x="2540000" y="703385"/>
                      </a:lnTo>
                      <a:lnTo>
                        <a:pt x="2579077" y="840154"/>
                      </a:lnTo>
                      <a:lnTo>
                        <a:pt x="2579077" y="840154"/>
                      </a:lnTo>
                      <a:lnTo>
                        <a:pt x="2598615" y="1035539"/>
                      </a:lnTo>
                      <a:lnTo>
                        <a:pt x="2579077" y="1113693"/>
                      </a:lnTo>
                      <a:lnTo>
                        <a:pt x="2579077" y="1113693"/>
                      </a:lnTo>
                      <a:lnTo>
                        <a:pt x="2579077" y="1113693"/>
                      </a:lnTo>
                      <a:lnTo>
                        <a:pt x="2500923" y="1270000"/>
                      </a:lnTo>
                      <a:lnTo>
                        <a:pt x="2325077" y="1426308"/>
                      </a:lnTo>
                      <a:lnTo>
                        <a:pt x="2325077" y="1426308"/>
                      </a:lnTo>
                      <a:lnTo>
                        <a:pt x="1973384" y="1524000"/>
                      </a:lnTo>
                      <a:lnTo>
                        <a:pt x="1778000" y="1524000"/>
                      </a:lnTo>
                      <a:lnTo>
                        <a:pt x="1465384" y="1543539"/>
                      </a:lnTo>
                      <a:lnTo>
                        <a:pt x="1270000" y="1504462"/>
                      </a:lnTo>
                      <a:lnTo>
                        <a:pt x="1016000" y="1465385"/>
                      </a:lnTo>
                      <a:lnTo>
                        <a:pt x="742461" y="1387231"/>
                      </a:lnTo>
                      <a:lnTo>
                        <a:pt x="566615" y="1289539"/>
                      </a:lnTo>
                      <a:lnTo>
                        <a:pt x="390769" y="1191847"/>
                      </a:lnTo>
                      <a:lnTo>
                        <a:pt x="214923" y="1074616"/>
                      </a:lnTo>
                      <a:lnTo>
                        <a:pt x="97692" y="879231"/>
                      </a:lnTo>
                      <a:lnTo>
                        <a:pt x="97692" y="879231"/>
                      </a:lnTo>
                      <a:lnTo>
                        <a:pt x="0" y="605693"/>
                      </a:lnTo>
                      <a:close/>
                    </a:path>
                  </a:pathLst>
                </a:custGeom>
                <a:solidFill>
                  <a:srgbClr val="3366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66" name="フリーフォーム 365"/>
                <p:cNvSpPr/>
                <p:nvPr/>
              </p:nvSpPr>
              <p:spPr>
                <a:xfrm rot="21186029">
                  <a:off x="654099" y="2211024"/>
                  <a:ext cx="243028" cy="153400"/>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D0E4A6"/>
                </a:solidFill>
                <a:ln w="6350">
                  <a:solidFill>
                    <a:srgbClr val="CFDEB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67" name="フリーフォーム 366"/>
                <p:cNvSpPr/>
                <p:nvPr/>
              </p:nvSpPr>
              <p:spPr>
                <a:xfrm>
                  <a:off x="653258" y="2366545"/>
                  <a:ext cx="30101" cy="63734"/>
                </a:xfrm>
                <a:custGeom>
                  <a:avLst/>
                  <a:gdLst>
                    <a:gd name="connsiteX0" fmla="*/ 76200 w 157162"/>
                    <a:gd name="connsiteY0" fmla="*/ 2382 h 250032"/>
                    <a:gd name="connsiteX1" fmla="*/ 57150 w 157162"/>
                    <a:gd name="connsiteY1" fmla="*/ 14288 h 250032"/>
                    <a:gd name="connsiteX2" fmla="*/ 35718 w 157162"/>
                    <a:gd name="connsiteY2" fmla="*/ 16669 h 250032"/>
                    <a:gd name="connsiteX3" fmla="*/ 30956 w 157162"/>
                    <a:gd name="connsiteY3" fmla="*/ 23813 h 250032"/>
                    <a:gd name="connsiteX4" fmla="*/ 23812 w 157162"/>
                    <a:gd name="connsiteY4" fmla="*/ 28575 h 250032"/>
                    <a:gd name="connsiteX5" fmla="*/ 14287 w 157162"/>
                    <a:gd name="connsiteY5" fmla="*/ 42863 h 250032"/>
                    <a:gd name="connsiteX6" fmla="*/ 9525 w 157162"/>
                    <a:gd name="connsiteY6" fmla="*/ 50007 h 250032"/>
                    <a:gd name="connsiteX7" fmla="*/ 7143 w 157162"/>
                    <a:gd name="connsiteY7" fmla="*/ 57150 h 250032"/>
                    <a:gd name="connsiteX8" fmla="*/ 2381 w 157162"/>
                    <a:gd name="connsiteY8" fmla="*/ 64294 h 250032"/>
                    <a:gd name="connsiteX9" fmla="*/ 0 w 157162"/>
                    <a:gd name="connsiteY9" fmla="*/ 69057 h 250032"/>
                    <a:gd name="connsiteX10" fmla="*/ 0 w 157162"/>
                    <a:gd name="connsiteY10" fmla="*/ 69057 h 250032"/>
                    <a:gd name="connsiteX11" fmla="*/ 88106 w 157162"/>
                    <a:gd name="connsiteY11" fmla="*/ 250032 h 250032"/>
                    <a:gd name="connsiteX12" fmla="*/ 157162 w 157162"/>
                    <a:gd name="connsiteY12" fmla="*/ 71438 h 250032"/>
                    <a:gd name="connsiteX13" fmla="*/ 157162 w 157162"/>
                    <a:gd name="connsiteY13" fmla="*/ 66675 h 250032"/>
                    <a:gd name="connsiteX14" fmla="*/ 152400 w 157162"/>
                    <a:gd name="connsiteY14" fmla="*/ 38100 h 250032"/>
                    <a:gd name="connsiteX15" fmla="*/ 142875 w 157162"/>
                    <a:gd name="connsiteY15" fmla="*/ 23813 h 250032"/>
                    <a:gd name="connsiteX16" fmla="*/ 138112 w 157162"/>
                    <a:gd name="connsiteY16" fmla="*/ 16669 h 250032"/>
                    <a:gd name="connsiteX17" fmla="*/ 135731 w 157162"/>
                    <a:gd name="connsiteY17" fmla="*/ 9525 h 250032"/>
                    <a:gd name="connsiteX18" fmla="*/ 119062 w 157162"/>
                    <a:gd name="connsiteY18" fmla="*/ 4763 h 250032"/>
                    <a:gd name="connsiteX19" fmla="*/ 104775 w 157162"/>
                    <a:gd name="connsiteY19" fmla="*/ 0 h 250032"/>
                    <a:gd name="connsiteX20" fmla="*/ 76200 w 157162"/>
                    <a:gd name="connsiteY20" fmla="*/ 2382 h 25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7162" h="250032">
                      <a:moveTo>
                        <a:pt x="76200" y="2382"/>
                      </a:moveTo>
                      <a:cubicBezTo>
                        <a:pt x="68263" y="4763"/>
                        <a:pt x="63500" y="10319"/>
                        <a:pt x="57150" y="14288"/>
                      </a:cubicBezTo>
                      <a:cubicBezTo>
                        <a:pt x="50006" y="15082"/>
                        <a:pt x="42473" y="14213"/>
                        <a:pt x="35718" y="16669"/>
                      </a:cubicBezTo>
                      <a:cubicBezTo>
                        <a:pt x="33028" y="17647"/>
                        <a:pt x="32980" y="21789"/>
                        <a:pt x="30956" y="23813"/>
                      </a:cubicBezTo>
                      <a:cubicBezTo>
                        <a:pt x="28932" y="25837"/>
                        <a:pt x="26193" y="26988"/>
                        <a:pt x="23812" y="28575"/>
                      </a:cubicBezTo>
                      <a:lnTo>
                        <a:pt x="14287" y="42863"/>
                      </a:lnTo>
                      <a:cubicBezTo>
                        <a:pt x="12700" y="45244"/>
                        <a:pt x="10430" y="47292"/>
                        <a:pt x="9525" y="50007"/>
                      </a:cubicBezTo>
                      <a:cubicBezTo>
                        <a:pt x="8731" y="52388"/>
                        <a:pt x="8266" y="54905"/>
                        <a:pt x="7143" y="57150"/>
                      </a:cubicBezTo>
                      <a:cubicBezTo>
                        <a:pt x="5863" y="59710"/>
                        <a:pt x="3853" y="61840"/>
                        <a:pt x="2381" y="64294"/>
                      </a:cubicBezTo>
                      <a:cubicBezTo>
                        <a:pt x="1468" y="65816"/>
                        <a:pt x="794" y="67469"/>
                        <a:pt x="0" y="69057"/>
                      </a:cubicBezTo>
                      <a:lnTo>
                        <a:pt x="0" y="69057"/>
                      </a:lnTo>
                      <a:lnTo>
                        <a:pt x="88106" y="250032"/>
                      </a:lnTo>
                      <a:lnTo>
                        <a:pt x="157162" y="71438"/>
                      </a:lnTo>
                      <a:lnTo>
                        <a:pt x="157162" y="66675"/>
                      </a:lnTo>
                      <a:cubicBezTo>
                        <a:pt x="156725" y="62744"/>
                        <a:pt x="156278" y="45080"/>
                        <a:pt x="152400" y="38100"/>
                      </a:cubicBezTo>
                      <a:cubicBezTo>
                        <a:pt x="149620" y="33097"/>
                        <a:pt x="146050" y="28575"/>
                        <a:pt x="142875" y="23813"/>
                      </a:cubicBezTo>
                      <a:lnTo>
                        <a:pt x="138112" y="16669"/>
                      </a:lnTo>
                      <a:cubicBezTo>
                        <a:pt x="137318" y="14288"/>
                        <a:pt x="137506" y="11300"/>
                        <a:pt x="135731" y="9525"/>
                      </a:cubicBezTo>
                      <a:cubicBezTo>
                        <a:pt x="134588" y="8382"/>
                        <a:pt x="119150" y="4789"/>
                        <a:pt x="119062" y="4763"/>
                      </a:cubicBezTo>
                      <a:cubicBezTo>
                        <a:pt x="114254" y="3320"/>
                        <a:pt x="104775" y="0"/>
                        <a:pt x="104775" y="0"/>
                      </a:cubicBezTo>
                      <a:cubicBezTo>
                        <a:pt x="68264" y="2435"/>
                        <a:pt x="84137" y="1"/>
                        <a:pt x="76200" y="2382"/>
                      </a:cubicBezTo>
                      <a:close/>
                    </a:path>
                  </a:pathLst>
                </a:custGeom>
                <a:solidFill>
                  <a:srgbClr val="C0000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380" name="フリーフォーム 379"/>
                <p:cNvSpPr/>
                <p:nvPr/>
              </p:nvSpPr>
              <p:spPr>
                <a:xfrm>
                  <a:off x="560376" y="2353287"/>
                  <a:ext cx="230505" cy="160193"/>
                </a:xfrm>
                <a:custGeom>
                  <a:avLst/>
                  <a:gdLst>
                    <a:gd name="connsiteX0" fmla="*/ 0 w 209550"/>
                    <a:gd name="connsiteY0" fmla="*/ 0 h 176213"/>
                    <a:gd name="connsiteX1" fmla="*/ 104775 w 209550"/>
                    <a:gd name="connsiteY1" fmla="*/ 176213 h 176213"/>
                    <a:gd name="connsiteX2" fmla="*/ 209550 w 209550"/>
                    <a:gd name="connsiteY2" fmla="*/ 4763 h 176213"/>
                    <a:gd name="connsiteX3" fmla="*/ 209550 w 209550"/>
                    <a:gd name="connsiteY3" fmla="*/ 4763 h 176213"/>
                    <a:gd name="connsiteX4" fmla="*/ 209550 w 209550"/>
                    <a:gd name="connsiteY4" fmla="*/ 4763 h 176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176213">
                      <a:moveTo>
                        <a:pt x="0" y="0"/>
                      </a:moveTo>
                      <a:lnTo>
                        <a:pt x="104775" y="176213"/>
                      </a:lnTo>
                      <a:lnTo>
                        <a:pt x="209550" y="4763"/>
                      </a:lnTo>
                      <a:lnTo>
                        <a:pt x="209550" y="4763"/>
                      </a:lnTo>
                      <a:lnTo>
                        <a:pt x="209550" y="4763"/>
                      </a:lnTo>
                    </a:path>
                  </a:pathLst>
                </a:cu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83" name="グループ化 382"/>
              <p:cNvGrpSpPr/>
              <p:nvPr/>
            </p:nvGrpSpPr>
            <p:grpSpPr>
              <a:xfrm>
                <a:off x="1247299" y="2144327"/>
                <a:ext cx="669944" cy="796903"/>
                <a:chOff x="1247299" y="2144327"/>
                <a:chExt cx="669944" cy="796903"/>
              </a:xfrm>
            </p:grpSpPr>
            <p:grpSp>
              <p:nvGrpSpPr>
                <p:cNvPr id="374" name="グループ化 373"/>
                <p:cNvGrpSpPr/>
                <p:nvPr/>
              </p:nvGrpSpPr>
              <p:grpSpPr>
                <a:xfrm>
                  <a:off x="1247299" y="2144327"/>
                  <a:ext cx="669944" cy="163530"/>
                  <a:chOff x="483679" y="2321962"/>
                  <a:chExt cx="669944" cy="163530"/>
                </a:xfrm>
              </p:grpSpPr>
              <p:grpSp>
                <p:nvGrpSpPr>
                  <p:cNvPr id="368" name="グループ化 367"/>
                  <p:cNvGrpSpPr>
                    <a:grpSpLocks noChangeAspect="1"/>
                  </p:cNvGrpSpPr>
                  <p:nvPr/>
                </p:nvGrpSpPr>
                <p:grpSpPr>
                  <a:xfrm rot="2010183">
                    <a:off x="483679" y="2321962"/>
                    <a:ext cx="356721" cy="153951"/>
                    <a:chOff x="1889860" y="3220076"/>
                    <a:chExt cx="540482" cy="233259"/>
                  </a:xfrm>
                </p:grpSpPr>
                <p:sp>
                  <p:nvSpPr>
                    <p:cNvPr id="369" name="フリーフォーム 368"/>
                    <p:cNvSpPr/>
                    <p:nvPr/>
                  </p:nvSpPr>
                  <p:spPr>
                    <a:xfrm rot="53669" flipH="1">
                      <a:off x="1889860" y="3220076"/>
                      <a:ext cx="358426" cy="185515"/>
                    </a:xfrm>
                    <a:custGeom>
                      <a:avLst/>
                      <a:gdLst>
                        <a:gd name="connsiteX0" fmla="*/ 0 w 2598615"/>
                        <a:gd name="connsiteY0" fmla="*/ 605693 h 1543539"/>
                        <a:gd name="connsiteX1" fmla="*/ 78153 w 2598615"/>
                        <a:gd name="connsiteY1" fmla="*/ 390770 h 1543539"/>
                        <a:gd name="connsiteX2" fmla="*/ 195384 w 2598615"/>
                        <a:gd name="connsiteY2" fmla="*/ 254000 h 1543539"/>
                        <a:gd name="connsiteX3" fmla="*/ 195384 w 2598615"/>
                        <a:gd name="connsiteY3" fmla="*/ 254000 h 1543539"/>
                        <a:gd name="connsiteX4" fmla="*/ 390769 w 2598615"/>
                        <a:gd name="connsiteY4" fmla="*/ 78154 h 1543539"/>
                        <a:gd name="connsiteX5" fmla="*/ 390769 w 2598615"/>
                        <a:gd name="connsiteY5" fmla="*/ 78154 h 1543539"/>
                        <a:gd name="connsiteX6" fmla="*/ 390769 w 2598615"/>
                        <a:gd name="connsiteY6" fmla="*/ 78154 h 1543539"/>
                        <a:gd name="connsiteX7" fmla="*/ 742461 w 2598615"/>
                        <a:gd name="connsiteY7" fmla="*/ 0 h 1543539"/>
                        <a:gd name="connsiteX8" fmla="*/ 742461 w 2598615"/>
                        <a:gd name="connsiteY8" fmla="*/ 0 h 1543539"/>
                        <a:gd name="connsiteX9" fmla="*/ 1172307 w 2598615"/>
                        <a:gd name="connsiteY9" fmla="*/ 0 h 1543539"/>
                        <a:gd name="connsiteX10" fmla="*/ 1387230 w 2598615"/>
                        <a:gd name="connsiteY10" fmla="*/ 19539 h 1543539"/>
                        <a:gd name="connsiteX11" fmla="*/ 1582615 w 2598615"/>
                        <a:gd name="connsiteY11" fmla="*/ 58616 h 1543539"/>
                        <a:gd name="connsiteX12" fmla="*/ 1817077 w 2598615"/>
                        <a:gd name="connsiteY12" fmla="*/ 156308 h 1543539"/>
                        <a:gd name="connsiteX13" fmla="*/ 2012461 w 2598615"/>
                        <a:gd name="connsiteY13" fmla="*/ 234462 h 1543539"/>
                        <a:gd name="connsiteX14" fmla="*/ 2012461 w 2598615"/>
                        <a:gd name="connsiteY14" fmla="*/ 234462 h 1543539"/>
                        <a:gd name="connsiteX15" fmla="*/ 2286000 w 2598615"/>
                        <a:gd name="connsiteY15" fmla="*/ 390770 h 1543539"/>
                        <a:gd name="connsiteX16" fmla="*/ 2286000 w 2598615"/>
                        <a:gd name="connsiteY16" fmla="*/ 390770 h 1543539"/>
                        <a:gd name="connsiteX17" fmla="*/ 2442307 w 2598615"/>
                        <a:gd name="connsiteY17" fmla="*/ 566616 h 1543539"/>
                        <a:gd name="connsiteX18" fmla="*/ 2540000 w 2598615"/>
                        <a:gd name="connsiteY18" fmla="*/ 703385 h 1543539"/>
                        <a:gd name="connsiteX19" fmla="*/ 2579077 w 2598615"/>
                        <a:gd name="connsiteY19" fmla="*/ 840154 h 1543539"/>
                        <a:gd name="connsiteX20" fmla="*/ 2579077 w 2598615"/>
                        <a:gd name="connsiteY20" fmla="*/ 840154 h 1543539"/>
                        <a:gd name="connsiteX21" fmla="*/ 2598615 w 2598615"/>
                        <a:gd name="connsiteY21" fmla="*/ 1035539 h 1543539"/>
                        <a:gd name="connsiteX22" fmla="*/ 2579077 w 2598615"/>
                        <a:gd name="connsiteY22" fmla="*/ 1113693 h 1543539"/>
                        <a:gd name="connsiteX23" fmla="*/ 2579077 w 2598615"/>
                        <a:gd name="connsiteY23" fmla="*/ 1113693 h 1543539"/>
                        <a:gd name="connsiteX24" fmla="*/ 2579077 w 2598615"/>
                        <a:gd name="connsiteY24" fmla="*/ 1113693 h 1543539"/>
                        <a:gd name="connsiteX25" fmla="*/ 2500923 w 2598615"/>
                        <a:gd name="connsiteY25" fmla="*/ 1270000 h 1543539"/>
                        <a:gd name="connsiteX26" fmla="*/ 2325077 w 2598615"/>
                        <a:gd name="connsiteY26" fmla="*/ 1426308 h 1543539"/>
                        <a:gd name="connsiteX27" fmla="*/ 2325077 w 2598615"/>
                        <a:gd name="connsiteY27" fmla="*/ 1426308 h 1543539"/>
                        <a:gd name="connsiteX28" fmla="*/ 1973384 w 2598615"/>
                        <a:gd name="connsiteY28" fmla="*/ 1524000 h 1543539"/>
                        <a:gd name="connsiteX29" fmla="*/ 1778000 w 2598615"/>
                        <a:gd name="connsiteY29" fmla="*/ 1524000 h 1543539"/>
                        <a:gd name="connsiteX30" fmla="*/ 1465384 w 2598615"/>
                        <a:gd name="connsiteY30" fmla="*/ 1543539 h 1543539"/>
                        <a:gd name="connsiteX31" fmla="*/ 1270000 w 2598615"/>
                        <a:gd name="connsiteY31" fmla="*/ 1504462 h 1543539"/>
                        <a:gd name="connsiteX32" fmla="*/ 1016000 w 2598615"/>
                        <a:gd name="connsiteY32" fmla="*/ 1465385 h 1543539"/>
                        <a:gd name="connsiteX33" fmla="*/ 742461 w 2598615"/>
                        <a:gd name="connsiteY33" fmla="*/ 1387231 h 1543539"/>
                        <a:gd name="connsiteX34" fmla="*/ 566615 w 2598615"/>
                        <a:gd name="connsiteY34" fmla="*/ 1289539 h 1543539"/>
                        <a:gd name="connsiteX35" fmla="*/ 390769 w 2598615"/>
                        <a:gd name="connsiteY35" fmla="*/ 1191847 h 1543539"/>
                        <a:gd name="connsiteX36" fmla="*/ 214923 w 2598615"/>
                        <a:gd name="connsiteY36" fmla="*/ 1074616 h 1543539"/>
                        <a:gd name="connsiteX37" fmla="*/ 97692 w 2598615"/>
                        <a:gd name="connsiteY37" fmla="*/ 879231 h 1543539"/>
                        <a:gd name="connsiteX38" fmla="*/ 97692 w 2598615"/>
                        <a:gd name="connsiteY38" fmla="*/ 879231 h 1543539"/>
                        <a:gd name="connsiteX39" fmla="*/ 0 w 2598615"/>
                        <a:gd name="connsiteY39" fmla="*/ 605693 h 1543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598615" h="1543539">
                          <a:moveTo>
                            <a:pt x="0" y="605693"/>
                          </a:moveTo>
                          <a:lnTo>
                            <a:pt x="78153" y="390770"/>
                          </a:lnTo>
                          <a:lnTo>
                            <a:pt x="195384" y="254000"/>
                          </a:lnTo>
                          <a:lnTo>
                            <a:pt x="195384" y="254000"/>
                          </a:lnTo>
                          <a:lnTo>
                            <a:pt x="390769" y="78154"/>
                          </a:lnTo>
                          <a:lnTo>
                            <a:pt x="390769" y="78154"/>
                          </a:lnTo>
                          <a:lnTo>
                            <a:pt x="390769" y="78154"/>
                          </a:lnTo>
                          <a:lnTo>
                            <a:pt x="742461" y="0"/>
                          </a:lnTo>
                          <a:lnTo>
                            <a:pt x="742461" y="0"/>
                          </a:lnTo>
                          <a:lnTo>
                            <a:pt x="1172307" y="0"/>
                          </a:lnTo>
                          <a:lnTo>
                            <a:pt x="1387230" y="19539"/>
                          </a:lnTo>
                          <a:lnTo>
                            <a:pt x="1582615" y="58616"/>
                          </a:lnTo>
                          <a:lnTo>
                            <a:pt x="1817077" y="156308"/>
                          </a:lnTo>
                          <a:lnTo>
                            <a:pt x="2012461" y="234462"/>
                          </a:lnTo>
                          <a:lnTo>
                            <a:pt x="2012461" y="234462"/>
                          </a:lnTo>
                          <a:lnTo>
                            <a:pt x="2286000" y="390770"/>
                          </a:lnTo>
                          <a:lnTo>
                            <a:pt x="2286000" y="390770"/>
                          </a:lnTo>
                          <a:lnTo>
                            <a:pt x="2442307" y="566616"/>
                          </a:lnTo>
                          <a:lnTo>
                            <a:pt x="2540000" y="703385"/>
                          </a:lnTo>
                          <a:lnTo>
                            <a:pt x="2579077" y="840154"/>
                          </a:lnTo>
                          <a:lnTo>
                            <a:pt x="2579077" y="840154"/>
                          </a:lnTo>
                          <a:lnTo>
                            <a:pt x="2598615" y="1035539"/>
                          </a:lnTo>
                          <a:lnTo>
                            <a:pt x="2579077" y="1113693"/>
                          </a:lnTo>
                          <a:lnTo>
                            <a:pt x="2579077" y="1113693"/>
                          </a:lnTo>
                          <a:lnTo>
                            <a:pt x="2579077" y="1113693"/>
                          </a:lnTo>
                          <a:lnTo>
                            <a:pt x="2500923" y="1270000"/>
                          </a:lnTo>
                          <a:lnTo>
                            <a:pt x="2325077" y="1426308"/>
                          </a:lnTo>
                          <a:lnTo>
                            <a:pt x="2325077" y="1426308"/>
                          </a:lnTo>
                          <a:lnTo>
                            <a:pt x="1973384" y="1524000"/>
                          </a:lnTo>
                          <a:lnTo>
                            <a:pt x="1778000" y="1524000"/>
                          </a:lnTo>
                          <a:lnTo>
                            <a:pt x="1465384" y="1543539"/>
                          </a:lnTo>
                          <a:lnTo>
                            <a:pt x="1270000" y="1504462"/>
                          </a:lnTo>
                          <a:lnTo>
                            <a:pt x="1016000" y="1465385"/>
                          </a:lnTo>
                          <a:lnTo>
                            <a:pt x="742461" y="1387231"/>
                          </a:lnTo>
                          <a:lnTo>
                            <a:pt x="566615" y="1289539"/>
                          </a:lnTo>
                          <a:lnTo>
                            <a:pt x="390769" y="1191847"/>
                          </a:lnTo>
                          <a:lnTo>
                            <a:pt x="214923" y="1074616"/>
                          </a:lnTo>
                          <a:lnTo>
                            <a:pt x="97692" y="879231"/>
                          </a:lnTo>
                          <a:lnTo>
                            <a:pt x="97692" y="879231"/>
                          </a:lnTo>
                          <a:lnTo>
                            <a:pt x="0" y="605693"/>
                          </a:lnTo>
                          <a:close/>
                        </a:path>
                      </a:pathLst>
                    </a:cu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70" name="フリーフォーム 369"/>
                    <p:cNvSpPr/>
                    <p:nvPr/>
                  </p:nvSpPr>
                  <p:spPr>
                    <a:xfrm rot="20003788" flipH="1">
                      <a:off x="2062120" y="3220911"/>
                      <a:ext cx="368222" cy="232424"/>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D0E4A6"/>
                    </a:solidFill>
                    <a:ln w="6350">
                      <a:solidFill>
                        <a:srgbClr val="92D05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371" name="グループ化 370"/>
                  <p:cNvGrpSpPr>
                    <a:grpSpLocks noChangeAspect="1"/>
                  </p:cNvGrpSpPr>
                  <p:nvPr/>
                </p:nvGrpSpPr>
                <p:grpSpPr>
                  <a:xfrm rot="19589817" flipH="1">
                    <a:off x="796902" y="2331541"/>
                    <a:ext cx="356721" cy="153951"/>
                    <a:chOff x="1889860" y="3220076"/>
                    <a:chExt cx="540482" cy="233259"/>
                  </a:xfrm>
                </p:grpSpPr>
                <p:sp>
                  <p:nvSpPr>
                    <p:cNvPr id="372" name="フリーフォーム 371"/>
                    <p:cNvSpPr/>
                    <p:nvPr/>
                  </p:nvSpPr>
                  <p:spPr>
                    <a:xfrm rot="53669" flipH="1">
                      <a:off x="1889860" y="3220076"/>
                      <a:ext cx="358426" cy="185515"/>
                    </a:xfrm>
                    <a:custGeom>
                      <a:avLst/>
                      <a:gdLst>
                        <a:gd name="connsiteX0" fmla="*/ 0 w 2598615"/>
                        <a:gd name="connsiteY0" fmla="*/ 605693 h 1543539"/>
                        <a:gd name="connsiteX1" fmla="*/ 78153 w 2598615"/>
                        <a:gd name="connsiteY1" fmla="*/ 390770 h 1543539"/>
                        <a:gd name="connsiteX2" fmla="*/ 195384 w 2598615"/>
                        <a:gd name="connsiteY2" fmla="*/ 254000 h 1543539"/>
                        <a:gd name="connsiteX3" fmla="*/ 195384 w 2598615"/>
                        <a:gd name="connsiteY3" fmla="*/ 254000 h 1543539"/>
                        <a:gd name="connsiteX4" fmla="*/ 390769 w 2598615"/>
                        <a:gd name="connsiteY4" fmla="*/ 78154 h 1543539"/>
                        <a:gd name="connsiteX5" fmla="*/ 390769 w 2598615"/>
                        <a:gd name="connsiteY5" fmla="*/ 78154 h 1543539"/>
                        <a:gd name="connsiteX6" fmla="*/ 390769 w 2598615"/>
                        <a:gd name="connsiteY6" fmla="*/ 78154 h 1543539"/>
                        <a:gd name="connsiteX7" fmla="*/ 742461 w 2598615"/>
                        <a:gd name="connsiteY7" fmla="*/ 0 h 1543539"/>
                        <a:gd name="connsiteX8" fmla="*/ 742461 w 2598615"/>
                        <a:gd name="connsiteY8" fmla="*/ 0 h 1543539"/>
                        <a:gd name="connsiteX9" fmla="*/ 1172307 w 2598615"/>
                        <a:gd name="connsiteY9" fmla="*/ 0 h 1543539"/>
                        <a:gd name="connsiteX10" fmla="*/ 1387230 w 2598615"/>
                        <a:gd name="connsiteY10" fmla="*/ 19539 h 1543539"/>
                        <a:gd name="connsiteX11" fmla="*/ 1582615 w 2598615"/>
                        <a:gd name="connsiteY11" fmla="*/ 58616 h 1543539"/>
                        <a:gd name="connsiteX12" fmla="*/ 1817077 w 2598615"/>
                        <a:gd name="connsiteY12" fmla="*/ 156308 h 1543539"/>
                        <a:gd name="connsiteX13" fmla="*/ 2012461 w 2598615"/>
                        <a:gd name="connsiteY13" fmla="*/ 234462 h 1543539"/>
                        <a:gd name="connsiteX14" fmla="*/ 2012461 w 2598615"/>
                        <a:gd name="connsiteY14" fmla="*/ 234462 h 1543539"/>
                        <a:gd name="connsiteX15" fmla="*/ 2286000 w 2598615"/>
                        <a:gd name="connsiteY15" fmla="*/ 390770 h 1543539"/>
                        <a:gd name="connsiteX16" fmla="*/ 2286000 w 2598615"/>
                        <a:gd name="connsiteY16" fmla="*/ 390770 h 1543539"/>
                        <a:gd name="connsiteX17" fmla="*/ 2442307 w 2598615"/>
                        <a:gd name="connsiteY17" fmla="*/ 566616 h 1543539"/>
                        <a:gd name="connsiteX18" fmla="*/ 2540000 w 2598615"/>
                        <a:gd name="connsiteY18" fmla="*/ 703385 h 1543539"/>
                        <a:gd name="connsiteX19" fmla="*/ 2579077 w 2598615"/>
                        <a:gd name="connsiteY19" fmla="*/ 840154 h 1543539"/>
                        <a:gd name="connsiteX20" fmla="*/ 2579077 w 2598615"/>
                        <a:gd name="connsiteY20" fmla="*/ 840154 h 1543539"/>
                        <a:gd name="connsiteX21" fmla="*/ 2598615 w 2598615"/>
                        <a:gd name="connsiteY21" fmla="*/ 1035539 h 1543539"/>
                        <a:gd name="connsiteX22" fmla="*/ 2579077 w 2598615"/>
                        <a:gd name="connsiteY22" fmla="*/ 1113693 h 1543539"/>
                        <a:gd name="connsiteX23" fmla="*/ 2579077 w 2598615"/>
                        <a:gd name="connsiteY23" fmla="*/ 1113693 h 1543539"/>
                        <a:gd name="connsiteX24" fmla="*/ 2579077 w 2598615"/>
                        <a:gd name="connsiteY24" fmla="*/ 1113693 h 1543539"/>
                        <a:gd name="connsiteX25" fmla="*/ 2500923 w 2598615"/>
                        <a:gd name="connsiteY25" fmla="*/ 1270000 h 1543539"/>
                        <a:gd name="connsiteX26" fmla="*/ 2325077 w 2598615"/>
                        <a:gd name="connsiteY26" fmla="*/ 1426308 h 1543539"/>
                        <a:gd name="connsiteX27" fmla="*/ 2325077 w 2598615"/>
                        <a:gd name="connsiteY27" fmla="*/ 1426308 h 1543539"/>
                        <a:gd name="connsiteX28" fmla="*/ 1973384 w 2598615"/>
                        <a:gd name="connsiteY28" fmla="*/ 1524000 h 1543539"/>
                        <a:gd name="connsiteX29" fmla="*/ 1778000 w 2598615"/>
                        <a:gd name="connsiteY29" fmla="*/ 1524000 h 1543539"/>
                        <a:gd name="connsiteX30" fmla="*/ 1465384 w 2598615"/>
                        <a:gd name="connsiteY30" fmla="*/ 1543539 h 1543539"/>
                        <a:gd name="connsiteX31" fmla="*/ 1270000 w 2598615"/>
                        <a:gd name="connsiteY31" fmla="*/ 1504462 h 1543539"/>
                        <a:gd name="connsiteX32" fmla="*/ 1016000 w 2598615"/>
                        <a:gd name="connsiteY32" fmla="*/ 1465385 h 1543539"/>
                        <a:gd name="connsiteX33" fmla="*/ 742461 w 2598615"/>
                        <a:gd name="connsiteY33" fmla="*/ 1387231 h 1543539"/>
                        <a:gd name="connsiteX34" fmla="*/ 566615 w 2598615"/>
                        <a:gd name="connsiteY34" fmla="*/ 1289539 h 1543539"/>
                        <a:gd name="connsiteX35" fmla="*/ 390769 w 2598615"/>
                        <a:gd name="connsiteY35" fmla="*/ 1191847 h 1543539"/>
                        <a:gd name="connsiteX36" fmla="*/ 214923 w 2598615"/>
                        <a:gd name="connsiteY36" fmla="*/ 1074616 h 1543539"/>
                        <a:gd name="connsiteX37" fmla="*/ 97692 w 2598615"/>
                        <a:gd name="connsiteY37" fmla="*/ 879231 h 1543539"/>
                        <a:gd name="connsiteX38" fmla="*/ 97692 w 2598615"/>
                        <a:gd name="connsiteY38" fmla="*/ 879231 h 1543539"/>
                        <a:gd name="connsiteX39" fmla="*/ 0 w 2598615"/>
                        <a:gd name="connsiteY39" fmla="*/ 605693 h 1543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598615" h="1543539">
                          <a:moveTo>
                            <a:pt x="0" y="605693"/>
                          </a:moveTo>
                          <a:lnTo>
                            <a:pt x="78153" y="390770"/>
                          </a:lnTo>
                          <a:lnTo>
                            <a:pt x="195384" y="254000"/>
                          </a:lnTo>
                          <a:lnTo>
                            <a:pt x="195384" y="254000"/>
                          </a:lnTo>
                          <a:lnTo>
                            <a:pt x="390769" y="78154"/>
                          </a:lnTo>
                          <a:lnTo>
                            <a:pt x="390769" y="78154"/>
                          </a:lnTo>
                          <a:lnTo>
                            <a:pt x="390769" y="78154"/>
                          </a:lnTo>
                          <a:lnTo>
                            <a:pt x="742461" y="0"/>
                          </a:lnTo>
                          <a:lnTo>
                            <a:pt x="742461" y="0"/>
                          </a:lnTo>
                          <a:lnTo>
                            <a:pt x="1172307" y="0"/>
                          </a:lnTo>
                          <a:lnTo>
                            <a:pt x="1387230" y="19539"/>
                          </a:lnTo>
                          <a:lnTo>
                            <a:pt x="1582615" y="58616"/>
                          </a:lnTo>
                          <a:lnTo>
                            <a:pt x="1817077" y="156308"/>
                          </a:lnTo>
                          <a:lnTo>
                            <a:pt x="2012461" y="234462"/>
                          </a:lnTo>
                          <a:lnTo>
                            <a:pt x="2012461" y="234462"/>
                          </a:lnTo>
                          <a:lnTo>
                            <a:pt x="2286000" y="390770"/>
                          </a:lnTo>
                          <a:lnTo>
                            <a:pt x="2286000" y="390770"/>
                          </a:lnTo>
                          <a:lnTo>
                            <a:pt x="2442307" y="566616"/>
                          </a:lnTo>
                          <a:lnTo>
                            <a:pt x="2540000" y="703385"/>
                          </a:lnTo>
                          <a:lnTo>
                            <a:pt x="2579077" y="840154"/>
                          </a:lnTo>
                          <a:lnTo>
                            <a:pt x="2579077" y="840154"/>
                          </a:lnTo>
                          <a:lnTo>
                            <a:pt x="2598615" y="1035539"/>
                          </a:lnTo>
                          <a:lnTo>
                            <a:pt x="2579077" y="1113693"/>
                          </a:lnTo>
                          <a:lnTo>
                            <a:pt x="2579077" y="1113693"/>
                          </a:lnTo>
                          <a:lnTo>
                            <a:pt x="2579077" y="1113693"/>
                          </a:lnTo>
                          <a:lnTo>
                            <a:pt x="2500923" y="1270000"/>
                          </a:lnTo>
                          <a:lnTo>
                            <a:pt x="2325077" y="1426308"/>
                          </a:lnTo>
                          <a:lnTo>
                            <a:pt x="2325077" y="1426308"/>
                          </a:lnTo>
                          <a:lnTo>
                            <a:pt x="1973384" y="1524000"/>
                          </a:lnTo>
                          <a:lnTo>
                            <a:pt x="1778000" y="1524000"/>
                          </a:lnTo>
                          <a:lnTo>
                            <a:pt x="1465384" y="1543539"/>
                          </a:lnTo>
                          <a:lnTo>
                            <a:pt x="1270000" y="1504462"/>
                          </a:lnTo>
                          <a:lnTo>
                            <a:pt x="1016000" y="1465385"/>
                          </a:lnTo>
                          <a:lnTo>
                            <a:pt x="742461" y="1387231"/>
                          </a:lnTo>
                          <a:lnTo>
                            <a:pt x="566615" y="1289539"/>
                          </a:lnTo>
                          <a:lnTo>
                            <a:pt x="390769" y="1191847"/>
                          </a:lnTo>
                          <a:lnTo>
                            <a:pt x="214923" y="1074616"/>
                          </a:lnTo>
                          <a:lnTo>
                            <a:pt x="97692" y="879231"/>
                          </a:lnTo>
                          <a:lnTo>
                            <a:pt x="97692" y="879231"/>
                          </a:lnTo>
                          <a:lnTo>
                            <a:pt x="0" y="605693"/>
                          </a:lnTo>
                          <a:close/>
                        </a:path>
                      </a:pathLst>
                    </a:cu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73" name="フリーフォーム 372"/>
                    <p:cNvSpPr/>
                    <p:nvPr/>
                  </p:nvSpPr>
                  <p:spPr>
                    <a:xfrm rot="20003788" flipH="1">
                      <a:off x="2062120" y="3220911"/>
                      <a:ext cx="368222" cy="232424"/>
                    </a:xfrm>
                    <a:custGeom>
                      <a:avLst/>
                      <a:gdLst>
                        <a:gd name="connsiteX0" fmla="*/ 0 w 2461846"/>
                        <a:gd name="connsiteY0" fmla="*/ 2012462 h 2012462"/>
                        <a:gd name="connsiteX1" fmla="*/ 312615 w 2461846"/>
                        <a:gd name="connsiteY1" fmla="*/ 1504462 h 2012462"/>
                        <a:gd name="connsiteX2" fmla="*/ 566615 w 2461846"/>
                        <a:gd name="connsiteY2" fmla="*/ 1191846 h 2012462"/>
                        <a:gd name="connsiteX3" fmla="*/ 820615 w 2461846"/>
                        <a:gd name="connsiteY3" fmla="*/ 898769 h 2012462"/>
                        <a:gd name="connsiteX4" fmla="*/ 1211384 w 2461846"/>
                        <a:gd name="connsiteY4" fmla="*/ 547077 h 2012462"/>
                        <a:gd name="connsiteX5" fmla="*/ 1504461 w 2461846"/>
                        <a:gd name="connsiteY5" fmla="*/ 351692 h 2012462"/>
                        <a:gd name="connsiteX6" fmla="*/ 1875692 w 2461846"/>
                        <a:gd name="connsiteY6" fmla="*/ 136769 h 2012462"/>
                        <a:gd name="connsiteX7" fmla="*/ 2266461 w 2461846"/>
                        <a:gd name="connsiteY7" fmla="*/ 0 h 2012462"/>
                        <a:gd name="connsiteX8" fmla="*/ 2461846 w 2461846"/>
                        <a:gd name="connsiteY8" fmla="*/ 0 h 2012462"/>
                        <a:gd name="connsiteX9" fmla="*/ 2168769 w 2461846"/>
                        <a:gd name="connsiteY9" fmla="*/ 97692 h 2012462"/>
                        <a:gd name="connsiteX10" fmla="*/ 1797538 w 2461846"/>
                        <a:gd name="connsiteY10" fmla="*/ 254000 h 2012462"/>
                        <a:gd name="connsiteX11" fmla="*/ 1563077 w 2461846"/>
                        <a:gd name="connsiteY11" fmla="*/ 410308 h 2012462"/>
                        <a:gd name="connsiteX12" fmla="*/ 1367692 w 2461846"/>
                        <a:gd name="connsiteY12" fmla="*/ 547077 h 2012462"/>
                        <a:gd name="connsiteX13" fmla="*/ 1113692 w 2461846"/>
                        <a:gd name="connsiteY13" fmla="*/ 722923 h 2012462"/>
                        <a:gd name="connsiteX14" fmla="*/ 976923 w 2461846"/>
                        <a:gd name="connsiteY14" fmla="*/ 859692 h 2012462"/>
                        <a:gd name="connsiteX15" fmla="*/ 762000 w 2461846"/>
                        <a:gd name="connsiteY15" fmla="*/ 1074616 h 2012462"/>
                        <a:gd name="connsiteX16" fmla="*/ 508000 w 2461846"/>
                        <a:gd name="connsiteY16" fmla="*/ 1387231 h 2012462"/>
                        <a:gd name="connsiteX17" fmla="*/ 332154 w 2461846"/>
                        <a:gd name="connsiteY17" fmla="*/ 1641231 h 2012462"/>
                        <a:gd name="connsiteX18" fmla="*/ 332154 w 2461846"/>
                        <a:gd name="connsiteY18" fmla="*/ 1641231 h 2012462"/>
                        <a:gd name="connsiteX19" fmla="*/ 136769 w 2461846"/>
                        <a:gd name="connsiteY19" fmla="*/ 1992923 h 2012462"/>
                        <a:gd name="connsiteX20" fmla="*/ 136769 w 2461846"/>
                        <a:gd name="connsiteY20" fmla="*/ 1992923 h 2012462"/>
                        <a:gd name="connsiteX21" fmla="*/ 0 w 2461846"/>
                        <a:gd name="connsiteY21" fmla="*/ 2012462 h 201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1846" h="2012462">
                          <a:moveTo>
                            <a:pt x="0" y="2012462"/>
                          </a:moveTo>
                          <a:lnTo>
                            <a:pt x="312615" y="1504462"/>
                          </a:lnTo>
                          <a:lnTo>
                            <a:pt x="566615" y="1191846"/>
                          </a:lnTo>
                          <a:lnTo>
                            <a:pt x="820615" y="898769"/>
                          </a:lnTo>
                          <a:lnTo>
                            <a:pt x="1211384" y="547077"/>
                          </a:lnTo>
                          <a:lnTo>
                            <a:pt x="1504461" y="351692"/>
                          </a:lnTo>
                          <a:lnTo>
                            <a:pt x="1875692" y="136769"/>
                          </a:lnTo>
                          <a:lnTo>
                            <a:pt x="2266461" y="0"/>
                          </a:lnTo>
                          <a:lnTo>
                            <a:pt x="2461846" y="0"/>
                          </a:lnTo>
                          <a:lnTo>
                            <a:pt x="2168769" y="97692"/>
                          </a:lnTo>
                          <a:lnTo>
                            <a:pt x="1797538" y="254000"/>
                          </a:lnTo>
                          <a:lnTo>
                            <a:pt x="1563077" y="410308"/>
                          </a:lnTo>
                          <a:lnTo>
                            <a:pt x="1367692" y="547077"/>
                          </a:lnTo>
                          <a:lnTo>
                            <a:pt x="1113692" y="722923"/>
                          </a:lnTo>
                          <a:lnTo>
                            <a:pt x="976923" y="859692"/>
                          </a:lnTo>
                          <a:lnTo>
                            <a:pt x="762000" y="1074616"/>
                          </a:lnTo>
                          <a:lnTo>
                            <a:pt x="508000" y="1387231"/>
                          </a:lnTo>
                          <a:lnTo>
                            <a:pt x="332154" y="1641231"/>
                          </a:lnTo>
                          <a:lnTo>
                            <a:pt x="332154" y="1641231"/>
                          </a:lnTo>
                          <a:lnTo>
                            <a:pt x="136769" y="1992923"/>
                          </a:lnTo>
                          <a:lnTo>
                            <a:pt x="136769" y="1992923"/>
                          </a:lnTo>
                          <a:lnTo>
                            <a:pt x="0" y="2012462"/>
                          </a:lnTo>
                          <a:close/>
                        </a:path>
                      </a:pathLst>
                    </a:custGeom>
                    <a:solidFill>
                      <a:srgbClr val="D0E4A6"/>
                    </a:solidFill>
                    <a:ln w="6350">
                      <a:solidFill>
                        <a:srgbClr val="92D05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sp>
              <p:nvSpPr>
                <p:cNvPr id="143" name="フリーフォーム 142"/>
                <p:cNvSpPr/>
                <p:nvPr/>
              </p:nvSpPr>
              <p:spPr>
                <a:xfrm>
                  <a:off x="1567457" y="2337016"/>
                  <a:ext cx="30101" cy="63734"/>
                </a:xfrm>
                <a:custGeom>
                  <a:avLst/>
                  <a:gdLst>
                    <a:gd name="connsiteX0" fmla="*/ 76200 w 157162"/>
                    <a:gd name="connsiteY0" fmla="*/ 2382 h 250032"/>
                    <a:gd name="connsiteX1" fmla="*/ 57150 w 157162"/>
                    <a:gd name="connsiteY1" fmla="*/ 14288 h 250032"/>
                    <a:gd name="connsiteX2" fmla="*/ 35718 w 157162"/>
                    <a:gd name="connsiteY2" fmla="*/ 16669 h 250032"/>
                    <a:gd name="connsiteX3" fmla="*/ 30956 w 157162"/>
                    <a:gd name="connsiteY3" fmla="*/ 23813 h 250032"/>
                    <a:gd name="connsiteX4" fmla="*/ 23812 w 157162"/>
                    <a:gd name="connsiteY4" fmla="*/ 28575 h 250032"/>
                    <a:gd name="connsiteX5" fmla="*/ 14287 w 157162"/>
                    <a:gd name="connsiteY5" fmla="*/ 42863 h 250032"/>
                    <a:gd name="connsiteX6" fmla="*/ 9525 w 157162"/>
                    <a:gd name="connsiteY6" fmla="*/ 50007 h 250032"/>
                    <a:gd name="connsiteX7" fmla="*/ 7143 w 157162"/>
                    <a:gd name="connsiteY7" fmla="*/ 57150 h 250032"/>
                    <a:gd name="connsiteX8" fmla="*/ 2381 w 157162"/>
                    <a:gd name="connsiteY8" fmla="*/ 64294 h 250032"/>
                    <a:gd name="connsiteX9" fmla="*/ 0 w 157162"/>
                    <a:gd name="connsiteY9" fmla="*/ 69057 h 250032"/>
                    <a:gd name="connsiteX10" fmla="*/ 0 w 157162"/>
                    <a:gd name="connsiteY10" fmla="*/ 69057 h 250032"/>
                    <a:gd name="connsiteX11" fmla="*/ 88106 w 157162"/>
                    <a:gd name="connsiteY11" fmla="*/ 250032 h 250032"/>
                    <a:gd name="connsiteX12" fmla="*/ 157162 w 157162"/>
                    <a:gd name="connsiteY12" fmla="*/ 71438 h 250032"/>
                    <a:gd name="connsiteX13" fmla="*/ 157162 w 157162"/>
                    <a:gd name="connsiteY13" fmla="*/ 66675 h 250032"/>
                    <a:gd name="connsiteX14" fmla="*/ 152400 w 157162"/>
                    <a:gd name="connsiteY14" fmla="*/ 38100 h 250032"/>
                    <a:gd name="connsiteX15" fmla="*/ 142875 w 157162"/>
                    <a:gd name="connsiteY15" fmla="*/ 23813 h 250032"/>
                    <a:gd name="connsiteX16" fmla="*/ 138112 w 157162"/>
                    <a:gd name="connsiteY16" fmla="*/ 16669 h 250032"/>
                    <a:gd name="connsiteX17" fmla="*/ 135731 w 157162"/>
                    <a:gd name="connsiteY17" fmla="*/ 9525 h 250032"/>
                    <a:gd name="connsiteX18" fmla="*/ 119062 w 157162"/>
                    <a:gd name="connsiteY18" fmla="*/ 4763 h 250032"/>
                    <a:gd name="connsiteX19" fmla="*/ 104775 w 157162"/>
                    <a:gd name="connsiteY19" fmla="*/ 0 h 250032"/>
                    <a:gd name="connsiteX20" fmla="*/ 76200 w 157162"/>
                    <a:gd name="connsiteY20" fmla="*/ 2382 h 25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7162" h="250032">
                      <a:moveTo>
                        <a:pt x="76200" y="2382"/>
                      </a:moveTo>
                      <a:cubicBezTo>
                        <a:pt x="68263" y="4763"/>
                        <a:pt x="63500" y="10319"/>
                        <a:pt x="57150" y="14288"/>
                      </a:cubicBezTo>
                      <a:cubicBezTo>
                        <a:pt x="50006" y="15082"/>
                        <a:pt x="42473" y="14213"/>
                        <a:pt x="35718" y="16669"/>
                      </a:cubicBezTo>
                      <a:cubicBezTo>
                        <a:pt x="33028" y="17647"/>
                        <a:pt x="32980" y="21789"/>
                        <a:pt x="30956" y="23813"/>
                      </a:cubicBezTo>
                      <a:cubicBezTo>
                        <a:pt x="28932" y="25837"/>
                        <a:pt x="26193" y="26988"/>
                        <a:pt x="23812" y="28575"/>
                      </a:cubicBezTo>
                      <a:lnTo>
                        <a:pt x="14287" y="42863"/>
                      </a:lnTo>
                      <a:cubicBezTo>
                        <a:pt x="12700" y="45244"/>
                        <a:pt x="10430" y="47292"/>
                        <a:pt x="9525" y="50007"/>
                      </a:cubicBezTo>
                      <a:cubicBezTo>
                        <a:pt x="8731" y="52388"/>
                        <a:pt x="8266" y="54905"/>
                        <a:pt x="7143" y="57150"/>
                      </a:cubicBezTo>
                      <a:cubicBezTo>
                        <a:pt x="5863" y="59710"/>
                        <a:pt x="3853" y="61840"/>
                        <a:pt x="2381" y="64294"/>
                      </a:cubicBezTo>
                      <a:cubicBezTo>
                        <a:pt x="1468" y="65816"/>
                        <a:pt x="794" y="67469"/>
                        <a:pt x="0" y="69057"/>
                      </a:cubicBezTo>
                      <a:lnTo>
                        <a:pt x="0" y="69057"/>
                      </a:lnTo>
                      <a:lnTo>
                        <a:pt x="88106" y="250032"/>
                      </a:lnTo>
                      <a:lnTo>
                        <a:pt x="157162" y="71438"/>
                      </a:lnTo>
                      <a:lnTo>
                        <a:pt x="157162" y="66675"/>
                      </a:lnTo>
                      <a:cubicBezTo>
                        <a:pt x="156725" y="62744"/>
                        <a:pt x="156278" y="45080"/>
                        <a:pt x="152400" y="38100"/>
                      </a:cubicBezTo>
                      <a:cubicBezTo>
                        <a:pt x="149620" y="33097"/>
                        <a:pt x="146050" y="28575"/>
                        <a:pt x="142875" y="23813"/>
                      </a:cubicBezTo>
                      <a:lnTo>
                        <a:pt x="138112" y="16669"/>
                      </a:lnTo>
                      <a:cubicBezTo>
                        <a:pt x="137318" y="14288"/>
                        <a:pt x="137506" y="11300"/>
                        <a:pt x="135731" y="9525"/>
                      </a:cubicBezTo>
                      <a:cubicBezTo>
                        <a:pt x="134588" y="8382"/>
                        <a:pt x="119150" y="4789"/>
                        <a:pt x="119062" y="4763"/>
                      </a:cubicBezTo>
                      <a:cubicBezTo>
                        <a:pt x="114254" y="3320"/>
                        <a:pt x="104775" y="0"/>
                        <a:pt x="104775" y="0"/>
                      </a:cubicBezTo>
                      <a:cubicBezTo>
                        <a:pt x="68264" y="2435"/>
                        <a:pt x="84137" y="1"/>
                        <a:pt x="76200" y="2382"/>
                      </a:cubicBezTo>
                      <a:close/>
                    </a:path>
                  </a:pathLst>
                </a:custGeom>
                <a:solidFill>
                  <a:schemeClr val="bg1">
                    <a:lumMod val="85000"/>
                  </a:schemeClr>
                </a:solidFill>
                <a:ln w="3175">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grpSp>
              <p:nvGrpSpPr>
                <p:cNvPr id="144" name="グループ化 143"/>
                <p:cNvGrpSpPr/>
                <p:nvPr/>
              </p:nvGrpSpPr>
              <p:grpSpPr>
                <a:xfrm>
                  <a:off x="1563094" y="2525650"/>
                  <a:ext cx="48558" cy="415580"/>
                  <a:chOff x="2207046" y="3831433"/>
                  <a:chExt cx="60698" cy="519475"/>
                </a:xfrm>
              </p:grpSpPr>
              <p:sp>
                <p:nvSpPr>
                  <p:cNvPr id="145" name="円/楕円 144"/>
                  <p:cNvSpPr/>
                  <p:nvPr/>
                </p:nvSpPr>
                <p:spPr>
                  <a:xfrm>
                    <a:off x="2222025" y="3911368"/>
                    <a:ext cx="41129" cy="439540"/>
                  </a:xfrm>
                  <a:prstGeom prst="ellipse">
                    <a:avLst/>
                  </a:prstGeom>
                  <a:gradFill flip="none" rotWithShape="1">
                    <a:gsLst>
                      <a:gs pos="0">
                        <a:schemeClr val="bg1">
                          <a:lumMod val="75000"/>
                        </a:schemeClr>
                      </a:gs>
                      <a:gs pos="13000">
                        <a:schemeClr val="bg1">
                          <a:lumMod val="85000"/>
                        </a:schemeClr>
                      </a:gs>
                      <a:gs pos="28000">
                        <a:schemeClr val="bg1">
                          <a:lumMod val="75000"/>
                        </a:schemeClr>
                      </a:gs>
                      <a:gs pos="42999">
                        <a:schemeClr val="bg1">
                          <a:lumMod val="95000"/>
                        </a:schemeClr>
                      </a:gs>
                      <a:gs pos="58000">
                        <a:schemeClr val="bg1">
                          <a:lumMod val="75000"/>
                        </a:schemeClr>
                      </a:gs>
                      <a:gs pos="72000">
                        <a:schemeClr val="bg1">
                          <a:lumMod val="85000"/>
                        </a:schemeClr>
                      </a:gs>
                      <a:gs pos="87000">
                        <a:schemeClr val="bg1">
                          <a:lumMod val="7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4000"/>
                  </a:p>
                </p:txBody>
              </p:sp>
              <p:sp>
                <p:nvSpPr>
                  <p:cNvPr id="146" name="フリーフォーム 145"/>
                  <p:cNvSpPr/>
                  <p:nvPr/>
                </p:nvSpPr>
                <p:spPr>
                  <a:xfrm>
                    <a:off x="2207046" y="3831433"/>
                    <a:ext cx="60698" cy="116846"/>
                  </a:xfrm>
                  <a:custGeom>
                    <a:avLst/>
                    <a:gdLst>
                      <a:gd name="connsiteX0" fmla="*/ 35719 w 190500"/>
                      <a:gd name="connsiteY0" fmla="*/ 2381 h 366712"/>
                      <a:gd name="connsiteX1" fmla="*/ 97631 w 190500"/>
                      <a:gd name="connsiteY1" fmla="*/ 138112 h 366712"/>
                      <a:gd name="connsiteX2" fmla="*/ 138112 w 190500"/>
                      <a:gd name="connsiteY2" fmla="*/ 0 h 366712"/>
                      <a:gd name="connsiteX3" fmla="*/ 166687 w 190500"/>
                      <a:gd name="connsiteY3" fmla="*/ 26193 h 366712"/>
                      <a:gd name="connsiteX4" fmla="*/ 180975 w 190500"/>
                      <a:gd name="connsiteY4" fmla="*/ 66675 h 366712"/>
                      <a:gd name="connsiteX5" fmla="*/ 188119 w 190500"/>
                      <a:gd name="connsiteY5" fmla="*/ 126206 h 366712"/>
                      <a:gd name="connsiteX6" fmla="*/ 190500 w 190500"/>
                      <a:gd name="connsiteY6" fmla="*/ 183356 h 366712"/>
                      <a:gd name="connsiteX7" fmla="*/ 185737 w 190500"/>
                      <a:gd name="connsiteY7" fmla="*/ 245268 h 366712"/>
                      <a:gd name="connsiteX8" fmla="*/ 161925 w 190500"/>
                      <a:gd name="connsiteY8" fmla="*/ 297656 h 366712"/>
                      <a:gd name="connsiteX9" fmla="*/ 130969 w 190500"/>
                      <a:gd name="connsiteY9" fmla="*/ 350043 h 366712"/>
                      <a:gd name="connsiteX10" fmla="*/ 95250 w 190500"/>
                      <a:gd name="connsiteY10" fmla="*/ 366712 h 366712"/>
                      <a:gd name="connsiteX11" fmla="*/ 69056 w 190500"/>
                      <a:gd name="connsiteY11" fmla="*/ 326231 h 366712"/>
                      <a:gd name="connsiteX12" fmla="*/ 40481 w 190500"/>
                      <a:gd name="connsiteY12" fmla="*/ 288131 h 366712"/>
                      <a:gd name="connsiteX13" fmla="*/ 16669 w 190500"/>
                      <a:gd name="connsiteY13" fmla="*/ 230981 h 366712"/>
                      <a:gd name="connsiteX14" fmla="*/ 0 w 190500"/>
                      <a:gd name="connsiteY14" fmla="*/ 145256 h 366712"/>
                      <a:gd name="connsiteX15" fmla="*/ 9525 w 190500"/>
                      <a:gd name="connsiteY15" fmla="*/ 80962 h 366712"/>
                      <a:gd name="connsiteX16" fmla="*/ 35719 w 190500"/>
                      <a:gd name="connsiteY16" fmla="*/ 2381 h 36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366712">
                        <a:moveTo>
                          <a:pt x="35719" y="2381"/>
                        </a:moveTo>
                        <a:lnTo>
                          <a:pt x="97631" y="138112"/>
                        </a:lnTo>
                        <a:lnTo>
                          <a:pt x="138112" y="0"/>
                        </a:lnTo>
                        <a:lnTo>
                          <a:pt x="166687" y="26193"/>
                        </a:lnTo>
                        <a:lnTo>
                          <a:pt x="180975" y="66675"/>
                        </a:lnTo>
                        <a:lnTo>
                          <a:pt x="188119" y="126206"/>
                        </a:lnTo>
                        <a:cubicBezTo>
                          <a:pt x="188913" y="145256"/>
                          <a:pt x="189706" y="164306"/>
                          <a:pt x="190500" y="183356"/>
                        </a:cubicBezTo>
                        <a:lnTo>
                          <a:pt x="185737" y="245268"/>
                        </a:lnTo>
                        <a:lnTo>
                          <a:pt x="161925" y="297656"/>
                        </a:lnTo>
                        <a:lnTo>
                          <a:pt x="130969" y="350043"/>
                        </a:lnTo>
                        <a:lnTo>
                          <a:pt x="95250" y="366712"/>
                        </a:lnTo>
                        <a:lnTo>
                          <a:pt x="69056" y="326231"/>
                        </a:lnTo>
                        <a:lnTo>
                          <a:pt x="40481" y="288131"/>
                        </a:lnTo>
                        <a:lnTo>
                          <a:pt x="16669" y="230981"/>
                        </a:lnTo>
                        <a:lnTo>
                          <a:pt x="0" y="145256"/>
                        </a:lnTo>
                        <a:lnTo>
                          <a:pt x="9525" y="80962"/>
                        </a:lnTo>
                        <a:lnTo>
                          <a:pt x="35719" y="2381"/>
                        </a:lnTo>
                        <a:close/>
                      </a:path>
                    </a:pathLst>
                  </a:custGeom>
                  <a:solidFill>
                    <a:schemeClr val="bg1">
                      <a:lumMod val="85000"/>
                    </a:schemeClr>
                  </a:solidFill>
                  <a:ln w="3175">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grpSp>
            <p:sp>
              <p:nvSpPr>
                <p:cNvPr id="382" name="フリーフォーム 381"/>
                <p:cNvSpPr/>
                <p:nvPr/>
              </p:nvSpPr>
              <p:spPr>
                <a:xfrm>
                  <a:off x="1467253" y="2341705"/>
                  <a:ext cx="230505" cy="160193"/>
                </a:xfrm>
                <a:custGeom>
                  <a:avLst/>
                  <a:gdLst>
                    <a:gd name="connsiteX0" fmla="*/ 0 w 209550"/>
                    <a:gd name="connsiteY0" fmla="*/ 0 h 176213"/>
                    <a:gd name="connsiteX1" fmla="*/ 104775 w 209550"/>
                    <a:gd name="connsiteY1" fmla="*/ 176213 h 176213"/>
                    <a:gd name="connsiteX2" fmla="*/ 209550 w 209550"/>
                    <a:gd name="connsiteY2" fmla="*/ 4763 h 176213"/>
                    <a:gd name="connsiteX3" fmla="*/ 209550 w 209550"/>
                    <a:gd name="connsiteY3" fmla="*/ 4763 h 176213"/>
                    <a:gd name="connsiteX4" fmla="*/ 209550 w 209550"/>
                    <a:gd name="connsiteY4" fmla="*/ 4763 h 176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176213">
                      <a:moveTo>
                        <a:pt x="0" y="0"/>
                      </a:moveTo>
                      <a:lnTo>
                        <a:pt x="104775" y="176213"/>
                      </a:lnTo>
                      <a:lnTo>
                        <a:pt x="209550" y="4763"/>
                      </a:lnTo>
                      <a:lnTo>
                        <a:pt x="209550" y="4763"/>
                      </a:lnTo>
                      <a:lnTo>
                        <a:pt x="209550" y="4763"/>
                      </a:lnTo>
                    </a:path>
                  </a:pathLst>
                </a:cu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sp>
        <p:nvSpPr>
          <p:cNvPr id="452" name="タイトル 1"/>
          <p:cNvSpPr txBox="1">
            <a:spLocks/>
          </p:cNvSpPr>
          <p:nvPr/>
        </p:nvSpPr>
        <p:spPr>
          <a:xfrm>
            <a:off x="308039" y="188641"/>
            <a:ext cx="8527924" cy="7806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200" b="1" dirty="0" smtClean="0"/>
              <a:t>　</a:t>
            </a:r>
            <a:r>
              <a:rPr lang="ja-JP" altLang="en-US" sz="3200" b="1" dirty="0"/>
              <a:t>シンク力決定メカニズムの解析</a:t>
            </a:r>
          </a:p>
        </p:txBody>
      </p:sp>
      <p:sp>
        <p:nvSpPr>
          <p:cNvPr id="2053" name="正方形/長方形 2052"/>
          <p:cNvSpPr/>
          <p:nvPr/>
        </p:nvSpPr>
        <p:spPr>
          <a:xfrm>
            <a:off x="354579" y="3874223"/>
            <a:ext cx="8502221" cy="1569660"/>
          </a:xfrm>
          <a:prstGeom prst="rect">
            <a:avLst/>
          </a:prstGeom>
        </p:spPr>
        <p:txBody>
          <a:bodyPr wrap="square">
            <a:spAutoFit/>
          </a:bodyPr>
          <a:lstStyle/>
          <a:p>
            <a:pPr marL="285750" indent="-285750">
              <a:buFont typeface="Arial" panose="020B0604020202020204" pitchFamily="34" charset="0"/>
              <a:buChar char="•"/>
            </a:pPr>
            <a:r>
              <a:rPr lang="ja-JP" altLang="en-US" sz="2400" dirty="0"/>
              <a:t>シンク</a:t>
            </a:r>
            <a:r>
              <a:rPr lang="ja-JP" altLang="en-US" sz="2400" dirty="0" smtClean="0"/>
              <a:t>活性が高いコメット、低い葉ダイコンを用いた接ぎ木実験</a:t>
            </a:r>
            <a:endParaRPr lang="en-US" altLang="ja-JP" sz="2400" dirty="0" smtClean="0"/>
          </a:p>
          <a:p>
            <a:pPr marL="285750" indent="-285750">
              <a:buFont typeface="Arial" panose="020B0604020202020204" pitchFamily="34" charset="0"/>
              <a:buChar char="•"/>
            </a:pPr>
            <a:endParaRPr lang="en-US" altLang="ja-JP" sz="2400" dirty="0" smtClean="0"/>
          </a:p>
          <a:p>
            <a:pPr marL="285750" indent="-285750">
              <a:buFont typeface="Arial" panose="020B0604020202020204" pitchFamily="34" charset="0"/>
              <a:buChar char="•"/>
            </a:pPr>
            <a:r>
              <a:rPr lang="ja-JP" altLang="en-US" sz="2400" dirty="0" smtClean="0"/>
              <a:t>シンク活性の違いが、ソース葉の形態・生理的形質に与える影響、</a:t>
            </a:r>
            <a:r>
              <a:rPr lang="ja-JP" altLang="en-US" sz="2400" dirty="0"/>
              <a:t>個体レベルの成長</a:t>
            </a:r>
            <a:r>
              <a:rPr lang="ja-JP" altLang="en-US" sz="2400" dirty="0" smtClean="0"/>
              <a:t>速度に与える影響を評価</a:t>
            </a:r>
            <a:endParaRPr lang="en-US" altLang="ja-JP" sz="2400" dirty="0" smtClean="0"/>
          </a:p>
        </p:txBody>
      </p:sp>
      <p:sp>
        <p:nvSpPr>
          <p:cNvPr id="8" name="スライド番号プレースホルダー 7"/>
          <p:cNvSpPr>
            <a:spLocks noGrp="1"/>
          </p:cNvSpPr>
          <p:nvPr>
            <p:ph type="sldNum" sz="quarter" idx="12"/>
          </p:nvPr>
        </p:nvSpPr>
        <p:spPr/>
        <p:txBody>
          <a:bodyPr/>
          <a:lstStyle/>
          <a:p>
            <a:fld id="{6D1E64DD-92B9-F448-B6E8-A88F57F5318E}" type="slidenum">
              <a:rPr kumimoji="1" lang="ja-JP" altLang="en-US" smtClean="0"/>
              <a:t>21</a:t>
            </a:fld>
            <a:endParaRPr kumimoji="1" lang="ja-JP" altLang="en-US"/>
          </a:p>
        </p:txBody>
      </p:sp>
    </p:spTree>
    <p:extLst>
      <p:ext uri="{BB962C8B-B14F-4D97-AF65-F5344CB8AC3E}">
        <p14:creationId xmlns:p14="http://schemas.microsoft.com/office/powerpoint/2010/main" val="132142893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テキスト ボックス 75"/>
          <p:cNvSpPr txBox="1"/>
          <p:nvPr/>
        </p:nvSpPr>
        <p:spPr>
          <a:xfrm>
            <a:off x="433913" y="5229176"/>
            <a:ext cx="8314516" cy="1323439"/>
          </a:xfrm>
          <a:prstGeom prst="rect">
            <a:avLst/>
          </a:prstGeom>
          <a:noFill/>
        </p:spPr>
        <p:txBody>
          <a:bodyPr wrap="square" rtlCol="0">
            <a:spAutoFit/>
          </a:bodyPr>
          <a:lstStyle/>
          <a:p>
            <a:pPr marL="342900" indent="-342900">
              <a:buFont typeface="Arial" panose="020B0604020202020204" pitchFamily="34" charset="0"/>
              <a:buChar char="•"/>
            </a:pPr>
            <a:r>
              <a:rPr lang="ja-JP" altLang="en-US" sz="2000" dirty="0"/>
              <a:t>個体</a:t>
            </a:r>
            <a:r>
              <a:rPr lang="ja-JP" altLang="en-US" sz="2000" dirty="0" smtClean="0"/>
              <a:t>レベルの成長速度は、シンク活性が低い</a:t>
            </a:r>
            <a:r>
              <a:rPr lang="en-US" altLang="ja-JP" sz="2000" dirty="0" smtClean="0"/>
              <a:t>LL</a:t>
            </a:r>
            <a:r>
              <a:rPr lang="ja-JP" altLang="en-US" sz="2000" dirty="0" smtClean="0"/>
              <a:t>で最大となった</a:t>
            </a:r>
            <a:endParaRPr lang="en-US" altLang="ja-JP" sz="2000" dirty="0" smtClean="0"/>
          </a:p>
          <a:p>
            <a:pPr marL="342900" indent="-342900">
              <a:buFont typeface="Arial" panose="020B0604020202020204" pitchFamily="34" charset="0"/>
              <a:buChar char="•"/>
            </a:pPr>
            <a:r>
              <a:rPr lang="ja-JP" altLang="en-US" sz="2000" dirty="0"/>
              <a:t>シンク</a:t>
            </a:r>
            <a:r>
              <a:rPr lang="ja-JP" altLang="en-US" sz="2000" dirty="0" smtClean="0"/>
              <a:t>活性が高いことによって、葉に蓄積する糖が減少した</a:t>
            </a:r>
            <a:endParaRPr lang="en-US" altLang="ja-JP" sz="2000" dirty="0" smtClean="0"/>
          </a:p>
          <a:p>
            <a:pPr marL="342900" indent="-342900">
              <a:buFont typeface="Arial" panose="020B0604020202020204" pitchFamily="34" charset="0"/>
              <a:buChar char="•"/>
            </a:pPr>
            <a:r>
              <a:rPr lang="ja-JP" altLang="en-US" sz="2000" dirty="0" smtClean="0"/>
              <a:t>光合成速度はルビスコ量と良い相関を示し、ダイコンにおいて糖の蓄積によって誘導される光合成のダウンレギュレーションは確認されなかった</a:t>
            </a:r>
            <a:endParaRPr kumimoji="1" lang="ja-JP" altLang="en-US" sz="2000" dirty="0"/>
          </a:p>
        </p:txBody>
      </p:sp>
      <p:grpSp>
        <p:nvGrpSpPr>
          <p:cNvPr id="72" name="グループ化 71"/>
          <p:cNvGrpSpPr>
            <a:grpSpLocks noChangeAspect="1"/>
          </p:cNvGrpSpPr>
          <p:nvPr/>
        </p:nvGrpSpPr>
        <p:grpSpPr>
          <a:xfrm>
            <a:off x="178955" y="776415"/>
            <a:ext cx="2514782" cy="3646814"/>
            <a:chOff x="67349" y="752325"/>
            <a:chExt cx="2794202" cy="4052014"/>
          </a:xfrm>
        </p:grpSpPr>
        <p:pic>
          <p:nvPicPr>
            <p:cNvPr id="1030"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922"/>
            <a:stretch/>
          </p:blipFill>
          <p:spPr bwMode="auto">
            <a:xfrm>
              <a:off x="457200" y="993197"/>
              <a:ext cx="2404351" cy="35770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0" name="正方形/長方形 69"/>
            <p:cNvSpPr/>
            <p:nvPr/>
          </p:nvSpPr>
          <p:spPr>
            <a:xfrm rot="16200000">
              <a:off x="-1753473" y="2573147"/>
              <a:ext cx="4052014" cy="410369"/>
            </a:xfrm>
            <a:prstGeom prst="rect">
              <a:avLst/>
            </a:prstGeom>
          </p:spPr>
          <p:txBody>
            <a:bodyPr wrap="none">
              <a:spAutoFit/>
            </a:bodyPr>
            <a:lstStyle/>
            <a:p>
              <a:r>
                <a:rPr lang="ja-JP" altLang="en-US" dirty="0" smtClean="0"/>
                <a:t>個体の相対成長速度（</a:t>
              </a:r>
              <a:r>
                <a:rPr lang="en-US" altLang="ja-JP" dirty="0" smtClean="0"/>
                <a:t>RGR,</a:t>
              </a:r>
              <a:r>
                <a:rPr lang="ja-JP" altLang="en-US" dirty="0"/>
                <a:t> </a:t>
              </a:r>
              <a:r>
                <a:rPr lang="en-US" altLang="ja-JP" dirty="0" smtClean="0"/>
                <a:t>g g</a:t>
              </a:r>
              <a:r>
                <a:rPr lang="en-US" altLang="ja-JP" baseline="30000" dirty="0" smtClean="0"/>
                <a:t>-1</a:t>
              </a:r>
              <a:r>
                <a:rPr lang="en-US" altLang="ja-JP" dirty="0" smtClean="0"/>
                <a:t> d</a:t>
              </a:r>
              <a:r>
                <a:rPr lang="en-US" altLang="ja-JP" baseline="30000" dirty="0" smtClean="0"/>
                <a:t>-1</a:t>
              </a:r>
              <a:r>
                <a:rPr lang="en-US" altLang="ja-JP" dirty="0" smtClean="0"/>
                <a:t>)</a:t>
              </a:r>
              <a:endParaRPr lang="ja-JP" altLang="en-US" dirty="0"/>
            </a:p>
          </p:txBody>
        </p:sp>
      </p:grpSp>
      <p:grpSp>
        <p:nvGrpSpPr>
          <p:cNvPr id="71" name="グループ化 70"/>
          <p:cNvGrpSpPr>
            <a:grpSpLocks noChangeAspect="1"/>
          </p:cNvGrpSpPr>
          <p:nvPr/>
        </p:nvGrpSpPr>
        <p:grpSpPr>
          <a:xfrm>
            <a:off x="2922786" y="844533"/>
            <a:ext cx="2657328" cy="3358046"/>
            <a:chOff x="2809641" y="826835"/>
            <a:chExt cx="2952587" cy="3731163"/>
          </a:xfrm>
        </p:grpSpPr>
        <p:grpSp>
          <p:nvGrpSpPr>
            <p:cNvPr id="8" name="グループ化 7"/>
            <p:cNvGrpSpPr/>
            <p:nvPr/>
          </p:nvGrpSpPr>
          <p:grpSpPr>
            <a:xfrm>
              <a:off x="3564579" y="1013361"/>
              <a:ext cx="2197649" cy="3544637"/>
              <a:chOff x="3382463" y="1013361"/>
              <a:chExt cx="2197649" cy="3544637"/>
            </a:xfrm>
          </p:grpSpPr>
          <p:pic>
            <p:nvPicPr>
              <p:cNvPr id="1031" name="Picture 7"/>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6409"/>
              <a:stretch/>
            </p:blipFill>
            <p:spPr bwMode="auto">
              <a:xfrm>
                <a:off x="3382463" y="1013361"/>
                <a:ext cx="2197649" cy="33359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4"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7393" t="92328" r="5261"/>
              <a:stretch/>
            </p:blipFill>
            <p:spPr bwMode="auto">
              <a:xfrm>
                <a:off x="3824996" y="4283571"/>
                <a:ext cx="1620625" cy="274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9" name="正方形/長方形 78"/>
            <p:cNvSpPr/>
            <p:nvPr/>
          </p:nvSpPr>
          <p:spPr>
            <a:xfrm rot="16200000">
              <a:off x="1398999" y="2237477"/>
              <a:ext cx="3539430" cy="718146"/>
            </a:xfrm>
            <a:prstGeom prst="rect">
              <a:avLst/>
            </a:prstGeom>
          </p:spPr>
          <p:txBody>
            <a:bodyPr wrap="none">
              <a:spAutoFit/>
            </a:bodyPr>
            <a:lstStyle/>
            <a:p>
              <a:pPr algn="ctr"/>
              <a:r>
                <a:rPr lang="ja-JP" altLang="en-US" dirty="0" smtClean="0"/>
                <a:t>葉の非構造性炭水化物の総量</a:t>
              </a:r>
              <a:endParaRPr lang="en-US" altLang="ja-JP" dirty="0" smtClean="0"/>
            </a:p>
            <a:p>
              <a:pPr algn="ctr"/>
              <a:r>
                <a:rPr lang="ja-JP" altLang="en-US" dirty="0" smtClean="0"/>
                <a:t>（</a:t>
              </a:r>
              <a:r>
                <a:rPr lang="en-US" altLang="ja-JP" dirty="0" smtClean="0"/>
                <a:t>TNC,</a:t>
              </a:r>
              <a:r>
                <a:rPr lang="ja-JP" altLang="en-US" dirty="0" smtClean="0"/>
                <a:t> </a:t>
              </a:r>
              <a:r>
                <a:rPr lang="en-US" altLang="ja-JP" dirty="0" smtClean="0"/>
                <a:t>g m</a:t>
              </a:r>
              <a:r>
                <a:rPr lang="en-US" altLang="ja-JP" baseline="30000" dirty="0" smtClean="0"/>
                <a:t>-2</a:t>
              </a:r>
              <a:r>
                <a:rPr lang="en-US" altLang="ja-JP" dirty="0" smtClean="0"/>
                <a:t>)</a:t>
              </a:r>
              <a:endParaRPr lang="ja-JP" altLang="en-US" dirty="0"/>
            </a:p>
          </p:txBody>
        </p:sp>
      </p:grpSp>
      <p:grpSp>
        <p:nvGrpSpPr>
          <p:cNvPr id="75" name="グループ化 74"/>
          <p:cNvGrpSpPr>
            <a:grpSpLocks noChangeAspect="1"/>
          </p:cNvGrpSpPr>
          <p:nvPr/>
        </p:nvGrpSpPr>
        <p:grpSpPr>
          <a:xfrm>
            <a:off x="6012162" y="188641"/>
            <a:ext cx="2832175" cy="4784573"/>
            <a:chOff x="5936727" y="303937"/>
            <a:chExt cx="2697310" cy="4556736"/>
          </a:xfrm>
        </p:grpSpPr>
        <p:pic>
          <p:nvPicPr>
            <p:cNvPr id="1027" name="Picture 3" descr="C:\Users\DS\Documents\◆◆研究と論文◆◆\Dropbox\実験\6本目　ダイコン①\Figs\Version 2\Fig. 6 Vcmax vs Rubisco TNC &amp; Sugars.eps"/>
            <p:cNvPicPr>
              <a:picLocks noChangeAspect="1" noChangeArrowheads="1"/>
            </p:cNvPicPr>
            <p:nvPr/>
          </p:nvPicPr>
          <p:blipFill rotWithShape="1">
            <a:blip r:embed="rId5">
              <a:extLst>
                <a:ext uri="{28A0092B-C50C-407E-A947-70E740481C1C}">
                  <a14:useLocalDpi xmlns:a14="http://schemas.microsoft.com/office/drawing/2010/main" val="0"/>
                </a:ext>
              </a:extLst>
            </a:blip>
            <a:srcRect l="4512" r="64130" b="11965"/>
            <a:stretch/>
          </p:blipFill>
          <p:spPr bwMode="auto">
            <a:xfrm>
              <a:off x="6359500" y="303937"/>
              <a:ext cx="2212210" cy="1918563"/>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3" descr="C:\Users\DS\Documents\◆◆研究と論文◆◆\Dropbox\実験\6本目　ダイコン①\Figs\Version 2\Fig. 6 Vcmax vs Rubisco TNC &amp; Sugars.eps"/>
            <p:cNvPicPr>
              <a:picLocks noChangeAspect="1" noChangeArrowheads="1"/>
            </p:cNvPicPr>
            <p:nvPr/>
          </p:nvPicPr>
          <p:blipFill rotWithShape="1">
            <a:blip r:embed="rId5">
              <a:extLst>
                <a:ext uri="{28A0092B-C50C-407E-A947-70E740481C1C}">
                  <a14:useLocalDpi xmlns:a14="http://schemas.microsoft.com/office/drawing/2010/main" val="0"/>
                </a:ext>
              </a:extLst>
            </a:blip>
            <a:srcRect l="36611" r="31148"/>
            <a:stretch/>
          </p:blipFill>
          <p:spPr bwMode="auto">
            <a:xfrm>
              <a:off x="6359500" y="2681353"/>
              <a:ext cx="2274537" cy="2179320"/>
            </a:xfrm>
            <a:prstGeom prst="rect">
              <a:avLst/>
            </a:prstGeom>
            <a:noFill/>
            <a:extLst>
              <a:ext uri="{909E8E84-426E-40dd-AFC4-6F175D3DCCD1}">
                <a14:hiddenFill xmlns:a14="http://schemas.microsoft.com/office/drawing/2010/main">
                  <a:solidFill>
                    <a:srgbClr val="FFFFFF"/>
                  </a:solidFill>
                </a14:hiddenFill>
              </a:ext>
            </a:extLst>
          </p:spPr>
        </p:pic>
        <p:sp>
          <p:nvSpPr>
            <p:cNvPr id="73" name="正方形/長方形 72"/>
            <p:cNvSpPr/>
            <p:nvPr/>
          </p:nvSpPr>
          <p:spPr>
            <a:xfrm>
              <a:off x="6560313" y="2265411"/>
              <a:ext cx="1963125" cy="322432"/>
            </a:xfrm>
            <a:prstGeom prst="rect">
              <a:avLst/>
            </a:prstGeom>
          </p:spPr>
          <p:txBody>
            <a:bodyPr wrap="none">
              <a:spAutoFit/>
            </a:bodyPr>
            <a:lstStyle/>
            <a:p>
              <a:pPr algn="ctr"/>
              <a:r>
                <a:rPr lang="ja-JP" altLang="en-US" sz="1600" dirty="0" smtClean="0"/>
                <a:t>ルビスコ量 </a:t>
              </a:r>
              <a:r>
                <a:rPr lang="en-US" altLang="ja-JP" sz="1600" dirty="0" smtClean="0"/>
                <a:t>(</a:t>
              </a:r>
              <a:r>
                <a:rPr lang="en-US" altLang="ja-JP" sz="1600" dirty="0" err="1" smtClean="0"/>
                <a:t>μmol</a:t>
              </a:r>
              <a:r>
                <a:rPr lang="ja-JP" altLang="en-US" sz="1600" dirty="0" smtClean="0"/>
                <a:t> </a:t>
              </a:r>
              <a:r>
                <a:rPr lang="en-US" altLang="ja-JP" sz="1600" dirty="0" smtClean="0"/>
                <a:t>m</a:t>
              </a:r>
              <a:r>
                <a:rPr lang="en-US" altLang="ja-JP" sz="1600" baseline="30000" dirty="0" smtClean="0"/>
                <a:t>-2</a:t>
              </a:r>
              <a:r>
                <a:rPr lang="en-US" altLang="ja-JP" sz="1600" dirty="0" smtClean="0"/>
                <a:t>)</a:t>
              </a:r>
              <a:endParaRPr lang="ja-JP" altLang="en-US" sz="1600" dirty="0"/>
            </a:p>
          </p:txBody>
        </p:sp>
        <p:sp>
          <p:nvSpPr>
            <p:cNvPr id="83" name="正方形/長方形 82"/>
            <p:cNvSpPr/>
            <p:nvPr/>
          </p:nvSpPr>
          <p:spPr>
            <a:xfrm rot="16200000">
              <a:off x="4667253" y="2150609"/>
              <a:ext cx="2861379" cy="322432"/>
            </a:xfrm>
            <a:prstGeom prst="rect">
              <a:avLst/>
            </a:prstGeom>
          </p:spPr>
          <p:txBody>
            <a:bodyPr wrap="none">
              <a:spAutoFit/>
            </a:bodyPr>
            <a:lstStyle/>
            <a:p>
              <a:pPr algn="ctr"/>
              <a:r>
                <a:rPr lang="ja-JP" altLang="en-US" sz="1600" dirty="0" smtClean="0"/>
                <a:t>最大炭酸同化速度 </a:t>
              </a:r>
              <a:r>
                <a:rPr lang="en-US" altLang="ja-JP" sz="1600" dirty="0" smtClean="0"/>
                <a:t>(</a:t>
              </a:r>
              <a:r>
                <a:rPr lang="en-US" altLang="ja-JP" sz="1600" dirty="0" err="1" smtClean="0"/>
                <a:t>μmol</a:t>
              </a:r>
              <a:r>
                <a:rPr lang="ja-JP" altLang="en-US" sz="1600" dirty="0" smtClean="0"/>
                <a:t> </a:t>
              </a:r>
              <a:r>
                <a:rPr lang="en-US" altLang="ja-JP" sz="1600" dirty="0" smtClean="0"/>
                <a:t>m</a:t>
              </a:r>
              <a:r>
                <a:rPr lang="en-US" altLang="ja-JP" sz="1600" baseline="30000" dirty="0" smtClean="0"/>
                <a:t>-2</a:t>
              </a:r>
              <a:r>
                <a:rPr lang="en-US" altLang="ja-JP" sz="1600" dirty="0"/>
                <a:t> </a:t>
              </a:r>
              <a:r>
                <a:rPr lang="en-US" altLang="ja-JP" sz="1600" dirty="0" smtClean="0"/>
                <a:t>s</a:t>
              </a:r>
              <a:r>
                <a:rPr lang="en-US" altLang="ja-JP" sz="1600" baseline="30000" dirty="0" smtClean="0"/>
                <a:t>-1</a:t>
              </a:r>
              <a:r>
                <a:rPr lang="en-US" altLang="ja-JP" sz="1600" dirty="0" smtClean="0"/>
                <a:t>)</a:t>
              </a:r>
              <a:endParaRPr lang="ja-JP" altLang="en-US" sz="1600" dirty="0"/>
            </a:p>
          </p:txBody>
        </p:sp>
      </p:grpSp>
      <p:sp>
        <p:nvSpPr>
          <p:cNvPr id="2" name="スライド番号プレースホルダー 1"/>
          <p:cNvSpPr>
            <a:spLocks noGrp="1"/>
          </p:cNvSpPr>
          <p:nvPr>
            <p:ph type="sldNum" sz="quarter" idx="12"/>
          </p:nvPr>
        </p:nvSpPr>
        <p:spPr/>
        <p:txBody>
          <a:bodyPr/>
          <a:lstStyle/>
          <a:p>
            <a:fld id="{6D1E64DD-92B9-F448-B6E8-A88F57F5318E}" type="slidenum">
              <a:rPr kumimoji="1" lang="ja-JP" altLang="en-US" smtClean="0"/>
              <a:t>22</a:t>
            </a:fld>
            <a:endParaRPr kumimoji="1" lang="ja-JP" altLang="en-US"/>
          </a:p>
        </p:txBody>
      </p:sp>
    </p:spTree>
    <p:extLst>
      <p:ext uri="{BB962C8B-B14F-4D97-AF65-F5344CB8AC3E}">
        <p14:creationId xmlns:p14="http://schemas.microsoft.com/office/powerpoint/2010/main" val="193531439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524000"/>
            <a:ext cx="8204200" cy="455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71684" name="Rectangle 4"/>
          <p:cNvSpPr>
            <a:spLocks noChangeArrowheads="1"/>
          </p:cNvSpPr>
          <p:nvPr/>
        </p:nvSpPr>
        <p:spPr bwMode="auto">
          <a:xfrm>
            <a:off x="1118274" y="5961513"/>
            <a:ext cx="345479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53882" dir="13500000" algn="ctr" rotWithShape="0">
                    <a:schemeClr val="bg2">
                      <a:alpha val="74998"/>
                    </a:schemeClr>
                  </a:outerShdw>
                </a:effectLst>
              </a14:hiddenEffects>
            </a:ext>
          </a:extLst>
        </p:spPr>
        <p:txBody>
          <a:bodyPr wrap="none">
            <a:spAutoFit/>
          </a:bodyPr>
          <a:lstStyle/>
          <a:p>
            <a:r>
              <a:rPr lang="ja-JP" altLang="en-US" b="1" dirty="0" smtClean="0">
                <a:solidFill>
                  <a:prstClr val="black"/>
                </a:solidFill>
                <a:latin typeface="Helvetica" charset="0"/>
                <a:ea typeface="ＭＳ ゴシック" charset="0"/>
                <a:cs typeface="ＭＳ ゴシック" charset="0"/>
              </a:rPr>
              <a:t>高</a:t>
            </a:r>
            <a:r>
              <a:rPr lang="en-US" altLang="ja-JP" b="1" dirty="0" smtClean="0">
                <a:solidFill>
                  <a:prstClr val="black"/>
                </a:solidFill>
                <a:latin typeface="Helvetica" charset="0"/>
                <a:ea typeface="ＭＳ ゴシック" charset="0"/>
                <a:cs typeface="ＭＳ ゴシック" charset="0"/>
              </a:rPr>
              <a:t>CO</a:t>
            </a:r>
            <a:r>
              <a:rPr lang="en-US" altLang="ja-JP" b="1" baseline="-25000" dirty="0" smtClean="0">
                <a:solidFill>
                  <a:prstClr val="black"/>
                </a:solidFill>
                <a:latin typeface="Helvetica" charset="0"/>
                <a:ea typeface="ＭＳ ゴシック" charset="0"/>
                <a:cs typeface="ＭＳ ゴシック" charset="0"/>
              </a:rPr>
              <a:t>2</a:t>
            </a:r>
            <a:r>
              <a:rPr lang="ja-JP" altLang="en-US" b="1" dirty="0" smtClean="0">
                <a:solidFill>
                  <a:prstClr val="black"/>
                </a:solidFill>
                <a:latin typeface="Helvetica" charset="0"/>
                <a:ea typeface="ＭＳ ゴシック" charset="0"/>
                <a:cs typeface="ＭＳ ゴシック" charset="0"/>
              </a:rPr>
              <a:t>条件</a:t>
            </a:r>
            <a:r>
              <a:rPr lang="ja-JP" altLang="en-US" b="1" dirty="0">
                <a:solidFill>
                  <a:prstClr val="black"/>
                </a:solidFill>
                <a:latin typeface="Helvetica" charset="0"/>
                <a:ea typeface="ＭＳ ゴシック" charset="0"/>
                <a:cs typeface="ＭＳ ゴシック" charset="0"/>
              </a:rPr>
              <a:t>の植物重</a:t>
            </a:r>
            <a:r>
              <a:rPr lang="en-US" altLang="ja-JP" b="1" dirty="0">
                <a:solidFill>
                  <a:prstClr val="black"/>
                </a:solidFill>
                <a:latin typeface="Helvetica" charset="0"/>
                <a:ea typeface="ＭＳ ゴシック" charset="0"/>
                <a:cs typeface="ＭＳ ゴシック" charset="0"/>
              </a:rPr>
              <a:t>/</a:t>
            </a:r>
            <a:r>
              <a:rPr lang="ja-JP" altLang="en-US" b="1" dirty="0">
                <a:solidFill>
                  <a:prstClr val="black"/>
                </a:solidFill>
                <a:latin typeface="Helvetica" charset="0"/>
                <a:ea typeface="ＭＳ ゴシック" charset="0"/>
                <a:cs typeface="ＭＳ ゴシック" charset="0"/>
              </a:rPr>
              <a:t>対照植物重</a:t>
            </a:r>
            <a:endParaRPr lang="ja-JP" altLang="en-US" dirty="0">
              <a:solidFill>
                <a:prstClr val="black"/>
              </a:solidFill>
              <a:latin typeface="Helvetica" charset="0"/>
              <a:ea typeface="ＭＳ ゴシック" charset="0"/>
              <a:cs typeface="ＭＳ ゴシック" charset="0"/>
            </a:endParaRPr>
          </a:p>
        </p:txBody>
      </p:sp>
      <p:sp>
        <p:nvSpPr>
          <p:cNvPr id="71685" name="Rectangle 5"/>
          <p:cNvSpPr>
            <a:spLocks noChangeArrowheads="1"/>
          </p:cNvSpPr>
          <p:nvPr/>
        </p:nvSpPr>
        <p:spPr bwMode="auto">
          <a:xfrm>
            <a:off x="5486400" y="4343400"/>
            <a:ext cx="2438400" cy="609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53882" dir="13500000" algn="ctr" rotWithShape="0">
                    <a:schemeClr val="bg2">
                      <a:alpha val="74998"/>
                    </a:schemeClr>
                  </a:outerShdw>
                </a:effectLst>
              </a14:hiddenEffects>
            </a:ext>
          </a:extLst>
        </p:spPr>
        <p:txBody>
          <a:bodyPr wrap="none" anchor="ctr"/>
          <a:lstStyle/>
          <a:p>
            <a:endParaRPr lang="ja-JP" altLang="en-US">
              <a:solidFill>
                <a:prstClr val="black"/>
              </a:solidFill>
              <a:latin typeface="Calibri"/>
              <a:ea typeface="ＭＳ Ｐゴシック"/>
            </a:endParaRPr>
          </a:p>
        </p:txBody>
      </p:sp>
      <p:sp>
        <p:nvSpPr>
          <p:cNvPr id="71687" name="Rectangle 7"/>
          <p:cNvSpPr>
            <a:spLocks noChangeArrowheads="1"/>
          </p:cNvSpPr>
          <p:nvPr/>
        </p:nvSpPr>
        <p:spPr bwMode="auto">
          <a:xfrm>
            <a:off x="5486400" y="3505200"/>
            <a:ext cx="685800" cy="3048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53882" dir="13500000" algn="ctr" rotWithShape="0">
                    <a:schemeClr val="bg2">
                      <a:alpha val="74998"/>
                    </a:schemeClr>
                  </a:outerShdw>
                </a:effectLst>
              </a14:hiddenEffects>
            </a:ext>
          </a:extLst>
        </p:spPr>
        <p:txBody>
          <a:bodyPr wrap="none" anchor="ctr"/>
          <a:lstStyle/>
          <a:p>
            <a:endParaRPr lang="ja-JP" altLang="en-US">
              <a:solidFill>
                <a:prstClr val="black"/>
              </a:solidFill>
              <a:latin typeface="Calibri"/>
              <a:ea typeface="ＭＳ Ｐゴシック"/>
            </a:endParaRPr>
          </a:p>
        </p:txBody>
      </p:sp>
      <p:sp>
        <p:nvSpPr>
          <p:cNvPr id="71688" name="Rectangle 8"/>
          <p:cNvSpPr>
            <a:spLocks noChangeArrowheads="1"/>
          </p:cNvSpPr>
          <p:nvPr/>
        </p:nvSpPr>
        <p:spPr bwMode="auto">
          <a:xfrm>
            <a:off x="5486400" y="4191000"/>
            <a:ext cx="685800" cy="304800"/>
          </a:xfrm>
          <a:prstGeom prst="rect">
            <a:avLst/>
          </a:prstGeom>
          <a:solidFill>
            <a:srgbClr val="969696"/>
          </a:solidFill>
          <a:ln w="9525">
            <a:solidFill>
              <a:srgbClr val="808080"/>
            </a:solidFill>
            <a:miter lim="800000"/>
            <a:headEnd/>
            <a:tailEnd/>
          </a:ln>
          <a:effectLst/>
          <a:extLst>
            <a:ext uri="{AF507438-7753-43e0-B8FC-AC1667EBCBE1}">
              <a14:hiddenEffects xmlns:a14="http://schemas.microsoft.com/office/drawing/2010/main">
                <a:effectLst>
                  <a:outerShdw blurRad="63500" dist="53882" dir="13500000" algn="ctr" rotWithShape="0">
                    <a:schemeClr val="bg2">
                      <a:alpha val="74998"/>
                    </a:schemeClr>
                  </a:outerShdw>
                </a:effectLst>
              </a14:hiddenEffects>
            </a:ext>
          </a:extLst>
        </p:spPr>
        <p:txBody>
          <a:bodyPr wrap="none" anchor="ctr"/>
          <a:lstStyle/>
          <a:p>
            <a:endParaRPr lang="ja-JP" altLang="en-US">
              <a:solidFill>
                <a:prstClr val="black"/>
              </a:solidFill>
              <a:latin typeface="Calibri"/>
              <a:ea typeface="ＭＳ Ｐゴシック"/>
            </a:endParaRPr>
          </a:p>
        </p:txBody>
      </p:sp>
      <p:sp>
        <p:nvSpPr>
          <p:cNvPr id="71689" name="Rectangle 9"/>
          <p:cNvSpPr>
            <a:spLocks noChangeArrowheads="1"/>
          </p:cNvSpPr>
          <p:nvPr/>
        </p:nvSpPr>
        <p:spPr bwMode="auto">
          <a:xfrm>
            <a:off x="6260286" y="3505200"/>
            <a:ext cx="1800493" cy="1094146"/>
          </a:xfrm>
          <a:prstGeom prst="rect">
            <a:avLst/>
          </a:prstGeom>
          <a:noFill/>
          <a:ln>
            <a:noFill/>
          </a:ln>
          <a:effectLst>
            <a:prstShdw prst="shdw13" dist="53882" dir="13500000">
              <a:schemeClr val="bg2">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nSpc>
                <a:spcPct val="90000"/>
              </a:lnSpc>
            </a:pPr>
            <a:r>
              <a:rPr lang="ja-JP" altLang="en-US" dirty="0">
                <a:solidFill>
                  <a:prstClr val="black"/>
                </a:solidFill>
                <a:latin typeface="Helvetica" charset="0"/>
                <a:ea typeface="ＭＳ ゴシック" charset="0"/>
                <a:cs typeface="ＭＳ ゴシック" charset="0"/>
              </a:rPr>
              <a:t>土地面積あたり</a:t>
            </a:r>
            <a:endParaRPr lang="en-US" altLang="ja-JP" dirty="0">
              <a:solidFill>
                <a:prstClr val="black"/>
              </a:solidFill>
              <a:latin typeface="Helvetica" charset="0"/>
              <a:ea typeface="ＭＳ ゴシック" charset="0"/>
              <a:cs typeface="ＭＳ ゴシック" charset="0"/>
            </a:endParaRPr>
          </a:p>
          <a:p>
            <a:pPr>
              <a:lnSpc>
                <a:spcPct val="90000"/>
              </a:lnSpc>
            </a:pPr>
            <a:endParaRPr lang="en-US" altLang="ja-JP" dirty="0">
              <a:solidFill>
                <a:prstClr val="black"/>
              </a:solidFill>
              <a:latin typeface="Helvetica" charset="0"/>
              <a:ea typeface="ＭＳ ゴシック" charset="0"/>
              <a:cs typeface="ＭＳ ゴシック" charset="0"/>
            </a:endParaRPr>
          </a:p>
          <a:p>
            <a:pPr>
              <a:lnSpc>
                <a:spcPct val="90000"/>
              </a:lnSpc>
            </a:pPr>
            <a:endParaRPr lang="en-US" altLang="ja-JP" dirty="0">
              <a:solidFill>
                <a:prstClr val="black"/>
              </a:solidFill>
              <a:latin typeface="Helvetica" charset="0"/>
              <a:ea typeface="ＭＳ ゴシック" charset="0"/>
              <a:cs typeface="ＭＳ ゴシック" charset="0"/>
            </a:endParaRPr>
          </a:p>
          <a:p>
            <a:pPr>
              <a:lnSpc>
                <a:spcPct val="90000"/>
              </a:lnSpc>
            </a:pPr>
            <a:r>
              <a:rPr lang="ja-JP" altLang="en-US" dirty="0">
                <a:solidFill>
                  <a:prstClr val="black"/>
                </a:solidFill>
                <a:latin typeface="Helvetica" charset="0"/>
                <a:ea typeface="ＭＳ ゴシック" charset="0"/>
                <a:cs typeface="ＭＳ ゴシック" charset="0"/>
              </a:rPr>
              <a:t>個体あたり</a:t>
            </a:r>
          </a:p>
        </p:txBody>
      </p:sp>
      <p:sp>
        <p:nvSpPr>
          <p:cNvPr id="3" name="正方形/長方形 2"/>
          <p:cNvSpPr/>
          <p:nvPr/>
        </p:nvSpPr>
        <p:spPr>
          <a:xfrm>
            <a:off x="3611466" y="1944548"/>
            <a:ext cx="1408868" cy="112109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2" name="正方形/長方形 11"/>
          <p:cNvSpPr/>
          <p:nvPr/>
        </p:nvSpPr>
        <p:spPr>
          <a:xfrm>
            <a:off x="5311635" y="4701901"/>
            <a:ext cx="3425965" cy="1121091"/>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正方形/長方形 1"/>
          <p:cNvSpPr/>
          <p:nvPr/>
        </p:nvSpPr>
        <p:spPr>
          <a:xfrm>
            <a:off x="533402" y="412234"/>
            <a:ext cx="5438675" cy="707886"/>
          </a:xfrm>
          <a:prstGeom prst="rect">
            <a:avLst/>
          </a:prstGeom>
        </p:spPr>
        <p:txBody>
          <a:bodyPr wrap="none">
            <a:spAutoFit/>
          </a:bodyPr>
          <a:lstStyle/>
          <a:p>
            <a:r>
              <a:rPr lang="en-US" altLang="ja-JP" sz="4000" dirty="0"/>
              <a:t>CO</a:t>
            </a:r>
            <a:r>
              <a:rPr lang="en-US" altLang="ja-JP" sz="4000" baseline="-25000" dirty="0"/>
              <a:t>2 </a:t>
            </a:r>
            <a:r>
              <a:rPr lang="en-US" altLang="ja-JP" sz="4000" dirty="0"/>
              <a:t>doubling</a:t>
            </a:r>
            <a:r>
              <a:rPr lang="ja-JP" altLang="en-US" sz="4000" dirty="0" smtClean="0"/>
              <a:t>実験の結果</a:t>
            </a:r>
            <a:endParaRPr lang="en-US" altLang="ja-JP" sz="4000" dirty="0" smtClean="0"/>
          </a:p>
        </p:txBody>
      </p:sp>
      <p:sp>
        <p:nvSpPr>
          <p:cNvPr id="4" name="テキスト ボックス 3"/>
          <p:cNvSpPr txBox="1"/>
          <p:nvPr/>
        </p:nvSpPr>
        <p:spPr>
          <a:xfrm>
            <a:off x="5727701" y="5877580"/>
            <a:ext cx="2558162" cy="523220"/>
          </a:xfrm>
          <a:prstGeom prst="rect">
            <a:avLst/>
          </a:prstGeom>
          <a:noFill/>
        </p:spPr>
        <p:txBody>
          <a:bodyPr wrap="none" rtlCol="0">
            <a:spAutoFit/>
          </a:bodyPr>
          <a:lstStyle/>
          <a:p>
            <a:r>
              <a:rPr lang="ja-JP" altLang="en-US" dirty="0"/>
              <a:t>　</a:t>
            </a:r>
            <a:r>
              <a:rPr lang="en-US" altLang="ja-JP" dirty="0"/>
              <a:t> </a:t>
            </a:r>
            <a:r>
              <a:rPr lang="en-US" altLang="ja-JP" sz="2800" dirty="0" err="1" smtClean="0"/>
              <a:t>Luo</a:t>
            </a:r>
            <a:r>
              <a:rPr lang="en-US" altLang="ja-JP" sz="2800" dirty="0" smtClean="0"/>
              <a:t> </a:t>
            </a:r>
            <a:r>
              <a:rPr lang="en-US" altLang="ja-JP" sz="2800" i="1" dirty="0" smtClean="0"/>
              <a:t>et al. </a:t>
            </a:r>
            <a:r>
              <a:rPr lang="en-US" altLang="ja-JP" sz="2800" dirty="0" smtClean="0"/>
              <a:t>2006</a:t>
            </a:r>
            <a:endParaRPr kumimoji="1" lang="ja-JP" altLang="en-US" sz="2800" dirty="0"/>
          </a:p>
        </p:txBody>
      </p:sp>
      <p:sp>
        <p:nvSpPr>
          <p:cNvPr id="5" name="スライド番号プレースホルダー 4"/>
          <p:cNvSpPr>
            <a:spLocks noGrp="1"/>
          </p:cNvSpPr>
          <p:nvPr>
            <p:ph type="sldNum" sz="quarter" idx="12"/>
          </p:nvPr>
        </p:nvSpPr>
        <p:spPr/>
        <p:txBody>
          <a:bodyPr/>
          <a:lstStyle/>
          <a:p>
            <a:fld id="{6D1E64DD-92B9-F448-B6E8-A88F57F5318E}" type="slidenum">
              <a:rPr kumimoji="1" lang="ja-JP" altLang="en-US" smtClean="0"/>
              <a:t>23</a:t>
            </a:fld>
            <a:endParaRPr kumimoji="1" lang="ja-JP" altLang="en-US"/>
          </a:p>
        </p:txBody>
      </p:sp>
    </p:spTree>
    <p:extLst>
      <p:ext uri="{BB962C8B-B14F-4D97-AF65-F5344CB8AC3E}">
        <p14:creationId xmlns:p14="http://schemas.microsoft.com/office/powerpoint/2010/main" val="268436997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2148415"/>
            <a:ext cx="9144000" cy="3811122"/>
          </a:xfrm>
          <a:prstGeom prst="rect">
            <a:avLst/>
          </a:prstGeom>
        </p:spPr>
      </p:pic>
      <p:sp>
        <p:nvSpPr>
          <p:cNvPr id="3" name="テキスト ボックス 2"/>
          <p:cNvSpPr txBox="1"/>
          <p:nvPr/>
        </p:nvSpPr>
        <p:spPr>
          <a:xfrm>
            <a:off x="155227" y="72945"/>
            <a:ext cx="5789566" cy="1815882"/>
          </a:xfrm>
          <a:prstGeom prst="rect">
            <a:avLst/>
          </a:prstGeom>
          <a:noFill/>
        </p:spPr>
        <p:txBody>
          <a:bodyPr wrap="none" rtlCol="0">
            <a:spAutoFit/>
          </a:bodyPr>
          <a:lstStyle/>
          <a:p>
            <a:r>
              <a:rPr kumimoji="1" lang="ja-JP" altLang="en-US" sz="2800" dirty="0" smtClean="0"/>
              <a:t>雫石</a:t>
            </a:r>
            <a:r>
              <a:rPr kumimoji="1" lang="en-US" altLang="ja-JP" sz="2800" dirty="0" smtClean="0"/>
              <a:t>7</a:t>
            </a:r>
            <a:r>
              <a:rPr kumimoji="1" lang="ja-JP" altLang="en-US" sz="2800" dirty="0" smtClean="0"/>
              <a:t>年間＋つくばみらい市</a:t>
            </a:r>
            <a:r>
              <a:rPr lang="en-US" altLang="ja-JP" sz="2800" dirty="0" smtClean="0"/>
              <a:t>2</a:t>
            </a:r>
            <a:r>
              <a:rPr lang="ja-JP" altLang="en-US" sz="2800" dirty="0" smtClean="0"/>
              <a:t>年間の</a:t>
            </a:r>
            <a:endParaRPr lang="en-US" altLang="ja-JP" sz="2800" dirty="0" smtClean="0"/>
          </a:p>
          <a:p>
            <a:r>
              <a:rPr lang="ja-JP" altLang="en-US" sz="2800" dirty="0" smtClean="0"/>
              <a:t>「あきたこまち」のデータ。気温の影響</a:t>
            </a:r>
            <a:endParaRPr lang="en-US" altLang="ja-JP" sz="2800" dirty="0" smtClean="0"/>
          </a:p>
          <a:p>
            <a:endParaRPr kumimoji="1" lang="en-US" altLang="ja-JP" sz="2800" dirty="0"/>
          </a:p>
          <a:p>
            <a:endParaRPr kumimoji="1" lang="ja-JP" altLang="en-US" sz="2800" dirty="0"/>
          </a:p>
        </p:txBody>
      </p:sp>
      <p:sp>
        <p:nvSpPr>
          <p:cNvPr id="4" name="スライド番号プレースホルダー 3"/>
          <p:cNvSpPr>
            <a:spLocks noGrp="1"/>
          </p:cNvSpPr>
          <p:nvPr>
            <p:ph type="sldNum" sz="quarter" idx="12"/>
          </p:nvPr>
        </p:nvSpPr>
        <p:spPr/>
        <p:txBody>
          <a:bodyPr/>
          <a:lstStyle/>
          <a:p>
            <a:fld id="{6D1E64DD-92B9-F448-B6E8-A88F57F5318E}" type="slidenum">
              <a:rPr kumimoji="1" lang="ja-JP" altLang="en-US" smtClean="0"/>
              <a:t>24</a:t>
            </a:fld>
            <a:endParaRPr kumimoji="1" lang="ja-JP" altLang="en-US"/>
          </a:p>
        </p:txBody>
      </p:sp>
    </p:spTree>
    <p:extLst>
      <p:ext uri="{BB962C8B-B14F-4D97-AF65-F5344CB8AC3E}">
        <p14:creationId xmlns:p14="http://schemas.microsoft.com/office/powerpoint/2010/main" val="283609019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76200"/>
            <a:ext cx="7086600" cy="5907088"/>
          </a:xfrm>
          <a:prstGeom prst="rect">
            <a:avLst/>
          </a:prstGeom>
          <a:noFill/>
          <a:extLst>
            <a:ext uri="{909E8E84-426E-40dd-AFC4-6F175D3DCCD1}">
              <a14:hiddenFill xmlns:a14="http://schemas.microsoft.com/office/drawing/2010/main">
                <a:solidFill>
                  <a:srgbClr val="FFFFFF"/>
                </a:solidFill>
              </a14:hiddenFill>
            </a:ext>
          </a:extLst>
        </p:spPr>
      </p:pic>
      <p:sp>
        <p:nvSpPr>
          <p:cNvPr id="135171" name="Rectangle 3"/>
          <p:cNvSpPr>
            <a:spLocks noChangeArrowheads="1"/>
          </p:cNvSpPr>
          <p:nvPr/>
        </p:nvSpPr>
        <p:spPr bwMode="auto">
          <a:xfrm>
            <a:off x="304800" y="5791201"/>
            <a:ext cx="8382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ja-JP" altLang="en-US">
                <a:ea typeface="ＭＳ ゴシック" charset="0"/>
                <a:cs typeface="ＭＳ ゴシック" charset="0"/>
              </a:rPr>
              <a:t>温暖化の影響：出穂期（花が咲く時期）の温度が低すぎても（やませ、冷害）、高すぎ（高温傷害）てもいけない。</a:t>
            </a:r>
            <a:endParaRPr lang="ja-JP" altLang="en-US"/>
          </a:p>
        </p:txBody>
      </p:sp>
      <p:sp>
        <p:nvSpPr>
          <p:cNvPr id="135172" name="Rectangle 4"/>
          <p:cNvSpPr>
            <a:spLocks noChangeArrowheads="1"/>
          </p:cNvSpPr>
          <p:nvPr/>
        </p:nvSpPr>
        <p:spPr bwMode="auto">
          <a:xfrm>
            <a:off x="8620125" y="6397625"/>
            <a:ext cx="44142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ltLang="ja-JP">
                <a:latin typeface="Helvetica" charset="0"/>
              </a:rPr>
              <a:t>35</a:t>
            </a:r>
          </a:p>
        </p:txBody>
      </p:sp>
      <p:sp>
        <p:nvSpPr>
          <p:cNvPr id="2" name="スライド番号プレースホルダー 1"/>
          <p:cNvSpPr>
            <a:spLocks noGrp="1"/>
          </p:cNvSpPr>
          <p:nvPr>
            <p:ph type="sldNum" sz="quarter" idx="12"/>
          </p:nvPr>
        </p:nvSpPr>
        <p:spPr/>
        <p:txBody>
          <a:bodyPr/>
          <a:lstStyle/>
          <a:p>
            <a:fld id="{6D1E64DD-92B9-F448-B6E8-A88F57F5318E}" type="slidenum">
              <a:rPr kumimoji="1" lang="ja-JP" altLang="en-US" smtClean="0"/>
              <a:t>25</a:t>
            </a:fld>
            <a:endParaRPr kumimoji="1" lang="ja-JP" altLang="en-US"/>
          </a:p>
        </p:txBody>
      </p:sp>
    </p:spTree>
    <p:extLst>
      <p:ext uri="{BB962C8B-B14F-4D97-AF65-F5344CB8AC3E}">
        <p14:creationId xmlns:p14="http://schemas.microsoft.com/office/powerpoint/2010/main" val="189333412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0" y="0"/>
            <a:ext cx="2540000" cy="3390900"/>
          </a:xfrm>
          <a:prstGeom prst="rect">
            <a:avLst/>
          </a:prstGeom>
        </p:spPr>
      </p:pic>
      <p:pic>
        <p:nvPicPr>
          <p:cNvPr id="4" name="図 3"/>
          <p:cNvPicPr>
            <a:picLocks noChangeAspect="1"/>
          </p:cNvPicPr>
          <p:nvPr/>
        </p:nvPicPr>
        <p:blipFill>
          <a:blip r:embed="rId3"/>
          <a:stretch>
            <a:fillRect/>
          </a:stretch>
        </p:blipFill>
        <p:spPr>
          <a:xfrm>
            <a:off x="0" y="0"/>
            <a:ext cx="9144000" cy="6858000"/>
          </a:xfrm>
          <a:prstGeom prst="rect">
            <a:avLst/>
          </a:prstGeom>
        </p:spPr>
      </p:pic>
      <p:sp>
        <p:nvSpPr>
          <p:cNvPr id="2" name="テキスト ボックス 1"/>
          <p:cNvSpPr txBox="1"/>
          <p:nvPr/>
        </p:nvSpPr>
        <p:spPr>
          <a:xfrm>
            <a:off x="551543" y="252186"/>
            <a:ext cx="3262432" cy="707886"/>
          </a:xfrm>
          <a:prstGeom prst="rect">
            <a:avLst/>
          </a:prstGeom>
          <a:noFill/>
        </p:spPr>
        <p:txBody>
          <a:bodyPr wrap="none" rtlCol="0">
            <a:spAutoFit/>
          </a:bodyPr>
          <a:lstStyle/>
          <a:p>
            <a:r>
              <a:rPr lang="ja-JP" altLang="en-US" sz="4000" dirty="0" smtClean="0"/>
              <a:t>森林の光合成</a:t>
            </a:r>
            <a:endParaRPr kumimoji="1" lang="ja-JP" altLang="en-US" sz="4000" dirty="0"/>
          </a:p>
        </p:txBody>
      </p:sp>
      <p:sp>
        <p:nvSpPr>
          <p:cNvPr id="5" name="テキスト ボックス 4"/>
          <p:cNvSpPr txBox="1"/>
          <p:nvPr/>
        </p:nvSpPr>
        <p:spPr>
          <a:xfrm>
            <a:off x="3982357" y="6186715"/>
            <a:ext cx="5063706" cy="369332"/>
          </a:xfrm>
          <a:prstGeom prst="rect">
            <a:avLst/>
          </a:prstGeom>
          <a:solidFill>
            <a:schemeClr val="bg1"/>
          </a:solidFill>
        </p:spPr>
        <p:txBody>
          <a:bodyPr wrap="none" rtlCol="0">
            <a:spAutoFit/>
          </a:bodyPr>
          <a:lstStyle/>
          <a:p>
            <a:r>
              <a:rPr kumimoji="1" lang="ja-JP" altLang="en-US" dirty="0" smtClean="0"/>
              <a:t>飛騨高山の観測サイト（岐阜大学　村岡裕由教授）</a:t>
            </a:r>
            <a:endParaRPr kumimoji="1" lang="ja-JP" altLang="en-US" dirty="0"/>
          </a:p>
        </p:txBody>
      </p:sp>
      <p:sp>
        <p:nvSpPr>
          <p:cNvPr id="6" name="スライド番号プレースホルダー 5"/>
          <p:cNvSpPr>
            <a:spLocks noGrp="1"/>
          </p:cNvSpPr>
          <p:nvPr>
            <p:ph type="sldNum" sz="quarter" idx="12"/>
          </p:nvPr>
        </p:nvSpPr>
        <p:spPr/>
        <p:txBody>
          <a:bodyPr/>
          <a:lstStyle/>
          <a:p>
            <a:fld id="{6D1E64DD-92B9-F448-B6E8-A88F57F5318E}" type="slidenum">
              <a:rPr kumimoji="1" lang="ja-JP" altLang="en-US" smtClean="0"/>
              <a:t>26</a:t>
            </a:fld>
            <a:endParaRPr kumimoji="1" lang="ja-JP" altLang="en-US"/>
          </a:p>
        </p:txBody>
      </p:sp>
    </p:spTree>
    <p:extLst>
      <p:ext uri="{BB962C8B-B14F-4D97-AF65-F5344CB8AC3E}">
        <p14:creationId xmlns:p14="http://schemas.microsoft.com/office/powerpoint/2010/main" val="764202274"/>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199570" y="3630"/>
            <a:ext cx="5212780" cy="5832929"/>
          </a:xfrm>
          <a:prstGeom prst="rect">
            <a:avLst/>
          </a:prstGeom>
        </p:spPr>
      </p:pic>
      <p:pic>
        <p:nvPicPr>
          <p:cNvPr id="6" name="図 5" descr="IMG_000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4106336" y="710315"/>
            <a:ext cx="5747979" cy="4327351"/>
          </a:xfrm>
          <a:prstGeom prst="rect">
            <a:avLst/>
          </a:prstGeom>
        </p:spPr>
      </p:pic>
      <p:sp>
        <p:nvSpPr>
          <p:cNvPr id="4" name="テキスト ボックス 3"/>
          <p:cNvSpPr txBox="1"/>
          <p:nvPr/>
        </p:nvSpPr>
        <p:spPr>
          <a:xfrm>
            <a:off x="3439622" y="6041346"/>
            <a:ext cx="5270193" cy="369332"/>
          </a:xfrm>
          <a:prstGeom prst="rect">
            <a:avLst/>
          </a:prstGeom>
          <a:noFill/>
        </p:spPr>
        <p:txBody>
          <a:bodyPr wrap="none" rtlCol="0">
            <a:spAutoFit/>
          </a:bodyPr>
          <a:lstStyle/>
          <a:p>
            <a:r>
              <a:rPr kumimoji="1" lang="ja-JP" altLang="en-US" dirty="0" smtClean="0"/>
              <a:t>オープンパス赤外線ガス分析器、三次元風向風速計</a:t>
            </a:r>
            <a:endParaRPr kumimoji="1" lang="ja-JP" altLang="en-US" dirty="0"/>
          </a:p>
        </p:txBody>
      </p:sp>
      <p:sp>
        <p:nvSpPr>
          <p:cNvPr id="9" name="テキスト ボックス 8"/>
          <p:cNvSpPr txBox="1"/>
          <p:nvPr/>
        </p:nvSpPr>
        <p:spPr>
          <a:xfrm>
            <a:off x="258765" y="282714"/>
            <a:ext cx="5822527" cy="523220"/>
          </a:xfrm>
          <a:prstGeom prst="rect">
            <a:avLst/>
          </a:prstGeom>
          <a:solidFill>
            <a:schemeClr val="bg1"/>
          </a:solidFill>
        </p:spPr>
        <p:txBody>
          <a:bodyPr wrap="none" rtlCol="0">
            <a:spAutoFit/>
          </a:bodyPr>
          <a:lstStyle/>
          <a:p>
            <a:r>
              <a:rPr kumimoji="1" lang="ja-JP" altLang="en-US" sz="2800" dirty="0" smtClean="0"/>
              <a:t>渦相関法による</a:t>
            </a:r>
            <a:r>
              <a:rPr kumimoji="1" lang="en-US" altLang="ja-JP" sz="2800" dirty="0" smtClean="0"/>
              <a:t>CO</a:t>
            </a:r>
            <a:r>
              <a:rPr kumimoji="1" lang="en-US" altLang="ja-JP" sz="2800" baseline="-25000" dirty="0" smtClean="0"/>
              <a:t>2</a:t>
            </a:r>
            <a:r>
              <a:rPr kumimoji="1" lang="ja-JP" altLang="en-US" sz="2800" dirty="0" smtClean="0"/>
              <a:t>吸収・放出の測定</a:t>
            </a:r>
            <a:endParaRPr kumimoji="1" lang="ja-JP" altLang="en-US" sz="2800" dirty="0"/>
          </a:p>
        </p:txBody>
      </p:sp>
      <p:sp>
        <p:nvSpPr>
          <p:cNvPr id="3" name="スライド番号プレースホルダー 2"/>
          <p:cNvSpPr>
            <a:spLocks noGrp="1"/>
          </p:cNvSpPr>
          <p:nvPr>
            <p:ph type="sldNum" sz="quarter" idx="12"/>
          </p:nvPr>
        </p:nvSpPr>
        <p:spPr/>
        <p:txBody>
          <a:bodyPr/>
          <a:lstStyle/>
          <a:p>
            <a:fld id="{6D1E64DD-92B9-F448-B6E8-A88F57F5318E}" type="slidenum">
              <a:rPr kumimoji="1" lang="ja-JP" altLang="en-US" smtClean="0"/>
              <a:t>27</a:t>
            </a:fld>
            <a:endParaRPr kumimoji="1" lang="ja-JP" altLang="en-US"/>
          </a:p>
        </p:txBody>
      </p:sp>
    </p:spTree>
    <p:extLst>
      <p:ext uri="{BB962C8B-B14F-4D97-AF65-F5344CB8AC3E}">
        <p14:creationId xmlns:p14="http://schemas.microsoft.com/office/powerpoint/2010/main" val="17573429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4027" y="1"/>
            <a:ext cx="9139975" cy="6858000"/>
          </a:xfrm>
          <a:prstGeom prst="rect">
            <a:avLst/>
          </a:prstGeom>
        </p:spPr>
      </p:pic>
      <p:sp>
        <p:nvSpPr>
          <p:cNvPr id="3" name="テキスト ボックス 2"/>
          <p:cNvSpPr txBox="1"/>
          <p:nvPr/>
        </p:nvSpPr>
        <p:spPr>
          <a:xfrm>
            <a:off x="5934799" y="6338233"/>
            <a:ext cx="2723823" cy="369332"/>
          </a:xfrm>
          <a:prstGeom prst="rect">
            <a:avLst/>
          </a:prstGeom>
          <a:solidFill>
            <a:srgbClr val="FFFFFF"/>
          </a:solidFill>
        </p:spPr>
        <p:txBody>
          <a:bodyPr wrap="none" rtlCol="0">
            <a:spAutoFit/>
          </a:bodyPr>
          <a:lstStyle/>
          <a:p>
            <a:r>
              <a:rPr kumimoji="1" lang="ja-JP" altLang="en-US" dirty="0" smtClean="0"/>
              <a:t>弘前大学</a:t>
            </a:r>
            <a:r>
              <a:rPr lang="ja-JP" altLang="en-US" dirty="0" smtClean="0"/>
              <a:t>（石田裕宣博士）</a:t>
            </a:r>
            <a:endParaRPr kumimoji="1" lang="ja-JP" altLang="en-US" dirty="0"/>
          </a:p>
        </p:txBody>
      </p:sp>
      <p:pic>
        <p:nvPicPr>
          <p:cNvPr id="5" name="図 4"/>
          <p:cNvPicPr>
            <a:picLocks noChangeAspect="1"/>
          </p:cNvPicPr>
          <p:nvPr/>
        </p:nvPicPr>
        <p:blipFill>
          <a:blip r:embed="rId3"/>
          <a:stretch>
            <a:fillRect/>
          </a:stretch>
        </p:blipFill>
        <p:spPr>
          <a:xfrm>
            <a:off x="4029" y="3112533"/>
            <a:ext cx="5202039" cy="3745468"/>
          </a:xfrm>
          <a:prstGeom prst="rect">
            <a:avLst/>
          </a:prstGeom>
        </p:spPr>
      </p:pic>
      <p:sp>
        <p:nvSpPr>
          <p:cNvPr id="4" name="スライド番号プレースホルダー 3"/>
          <p:cNvSpPr>
            <a:spLocks noGrp="1"/>
          </p:cNvSpPr>
          <p:nvPr>
            <p:ph type="sldNum" sz="quarter" idx="12"/>
          </p:nvPr>
        </p:nvSpPr>
        <p:spPr/>
        <p:txBody>
          <a:bodyPr/>
          <a:lstStyle/>
          <a:p>
            <a:fld id="{6D1E64DD-92B9-F448-B6E8-A88F57F5318E}" type="slidenum">
              <a:rPr kumimoji="1" lang="ja-JP" altLang="en-US" smtClean="0"/>
              <a:t>28</a:t>
            </a:fld>
            <a:endParaRPr kumimoji="1" lang="ja-JP" altLang="en-US"/>
          </a:p>
        </p:txBody>
      </p:sp>
    </p:spTree>
    <p:extLst>
      <p:ext uri="{BB962C8B-B14F-4D97-AF65-F5344CB8AC3E}">
        <p14:creationId xmlns:p14="http://schemas.microsoft.com/office/powerpoint/2010/main" val="28801028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IMG_000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811914" y="-1176912"/>
            <a:ext cx="5837676" cy="8826499"/>
          </a:xfrm>
          <a:prstGeom prst="rect">
            <a:avLst/>
          </a:prstGeom>
        </p:spPr>
      </p:pic>
      <p:sp>
        <p:nvSpPr>
          <p:cNvPr id="4" name="テキスト ボックス 3"/>
          <p:cNvSpPr txBox="1"/>
          <p:nvPr/>
        </p:nvSpPr>
        <p:spPr>
          <a:xfrm>
            <a:off x="2197100" y="6273800"/>
            <a:ext cx="4684996" cy="369332"/>
          </a:xfrm>
          <a:prstGeom prst="rect">
            <a:avLst/>
          </a:prstGeom>
          <a:noFill/>
        </p:spPr>
        <p:txBody>
          <a:bodyPr wrap="none" rtlCol="0">
            <a:spAutoFit/>
          </a:bodyPr>
          <a:lstStyle/>
          <a:p>
            <a:r>
              <a:rPr kumimoji="1" lang="ja-JP" altLang="en-US" dirty="0" smtClean="0"/>
              <a:t>飛騨高山の落葉広葉樹林　三枝信子ら（</a:t>
            </a:r>
            <a:r>
              <a:rPr kumimoji="1" lang="en-US" altLang="ja-JP" dirty="0" smtClean="0"/>
              <a:t>2013</a:t>
            </a:r>
            <a:r>
              <a:rPr kumimoji="1" lang="ja-JP" altLang="en-US" dirty="0" smtClean="0"/>
              <a:t>）</a:t>
            </a:r>
            <a:endParaRPr kumimoji="1" lang="ja-JP" altLang="en-US" dirty="0"/>
          </a:p>
        </p:txBody>
      </p:sp>
      <p:sp>
        <p:nvSpPr>
          <p:cNvPr id="3" name="スライド番号プレースホルダー 2"/>
          <p:cNvSpPr>
            <a:spLocks noGrp="1"/>
          </p:cNvSpPr>
          <p:nvPr>
            <p:ph type="sldNum" sz="quarter" idx="12"/>
          </p:nvPr>
        </p:nvSpPr>
        <p:spPr/>
        <p:txBody>
          <a:bodyPr/>
          <a:lstStyle/>
          <a:p>
            <a:fld id="{6D1E64DD-92B9-F448-B6E8-A88F57F5318E}" type="slidenum">
              <a:rPr kumimoji="1" lang="ja-JP" altLang="en-US" smtClean="0"/>
              <a:t>29</a:t>
            </a:fld>
            <a:endParaRPr kumimoji="1" lang="ja-JP" altLang="en-US"/>
          </a:p>
        </p:txBody>
      </p:sp>
    </p:spTree>
    <p:extLst>
      <p:ext uri="{BB962C8B-B14F-4D97-AF65-F5344CB8AC3E}">
        <p14:creationId xmlns:p14="http://schemas.microsoft.com/office/powerpoint/2010/main" val="308269870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IMG_001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78861" y="1103376"/>
            <a:ext cx="6790944" cy="4584192"/>
          </a:xfrm>
          <a:prstGeom prst="rect">
            <a:avLst/>
          </a:prstGeom>
        </p:spPr>
      </p:pic>
      <p:sp>
        <p:nvSpPr>
          <p:cNvPr id="3" name="テキスト ボックス 2"/>
          <p:cNvSpPr txBox="1"/>
          <p:nvPr/>
        </p:nvSpPr>
        <p:spPr>
          <a:xfrm>
            <a:off x="6928557" y="2325890"/>
            <a:ext cx="652643" cy="369332"/>
          </a:xfrm>
          <a:prstGeom prst="rect">
            <a:avLst/>
          </a:prstGeom>
          <a:noFill/>
        </p:spPr>
        <p:txBody>
          <a:bodyPr wrap="none" rtlCol="0">
            <a:spAutoFit/>
          </a:bodyPr>
          <a:lstStyle/>
          <a:p>
            <a:r>
              <a:rPr kumimoji="1" lang="en-US" altLang="ja-JP" dirty="0" smtClean="0"/>
              <a:t>2013</a:t>
            </a:r>
            <a:endParaRPr kumimoji="1" lang="ja-JP" altLang="en-US" dirty="0"/>
          </a:p>
        </p:txBody>
      </p:sp>
      <p:sp>
        <p:nvSpPr>
          <p:cNvPr id="4" name="スライド番号プレースホルダー 3"/>
          <p:cNvSpPr>
            <a:spLocks noGrp="1"/>
          </p:cNvSpPr>
          <p:nvPr>
            <p:ph type="sldNum" sz="quarter" idx="12"/>
          </p:nvPr>
        </p:nvSpPr>
        <p:spPr/>
        <p:txBody>
          <a:bodyPr/>
          <a:lstStyle/>
          <a:p>
            <a:fld id="{045F2328-6257-364C-8250-06D6368AEA24}" type="slidenum">
              <a:rPr kumimoji="1" lang="ja-JP" altLang="en-US" smtClean="0"/>
              <a:t>3</a:t>
            </a:fld>
            <a:endParaRPr kumimoji="1" lang="ja-JP" altLang="en-US"/>
          </a:p>
        </p:txBody>
      </p:sp>
    </p:spTree>
    <p:extLst>
      <p:ext uri="{BB962C8B-B14F-4D97-AF65-F5344CB8AC3E}">
        <p14:creationId xmlns:p14="http://schemas.microsoft.com/office/powerpoint/2010/main" val="290641104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873953" y="594460"/>
            <a:ext cx="4524593" cy="5586013"/>
          </a:xfrm>
          <a:prstGeom prst="rect">
            <a:avLst/>
          </a:prstGeom>
        </p:spPr>
      </p:pic>
      <p:pic>
        <p:nvPicPr>
          <p:cNvPr id="5" name="図 4"/>
          <p:cNvPicPr>
            <a:picLocks noChangeAspect="1"/>
          </p:cNvPicPr>
          <p:nvPr/>
        </p:nvPicPr>
        <p:blipFill>
          <a:blip r:embed="rId3"/>
          <a:stretch>
            <a:fillRect/>
          </a:stretch>
        </p:blipFill>
        <p:spPr>
          <a:xfrm>
            <a:off x="5963086" y="502216"/>
            <a:ext cx="680093" cy="5643704"/>
          </a:xfrm>
          <a:prstGeom prst="rect">
            <a:avLst/>
          </a:prstGeom>
        </p:spPr>
      </p:pic>
      <p:sp>
        <p:nvSpPr>
          <p:cNvPr id="6" name="フリーフォーム 5"/>
          <p:cNvSpPr/>
          <p:nvPr/>
        </p:nvSpPr>
        <p:spPr>
          <a:xfrm>
            <a:off x="5192434" y="4473947"/>
            <a:ext cx="907485" cy="1279330"/>
          </a:xfrm>
          <a:custGeom>
            <a:avLst/>
            <a:gdLst>
              <a:gd name="connsiteX0" fmla="*/ 71966 w 702763"/>
              <a:gd name="connsiteY0" fmla="*/ 17797 h 1279330"/>
              <a:gd name="connsiteX1" fmla="*/ 71966 w 702763"/>
              <a:gd name="connsiteY1" fmla="*/ 17797 h 1279330"/>
              <a:gd name="connsiteX2" fmla="*/ 38100 w 702763"/>
              <a:gd name="connsiteY2" fmla="*/ 5097 h 1279330"/>
              <a:gd name="connsiteX3" fmla="*/ 21166 w 702763"/>
              <a:gd name="connsiteY3" fmla="*/ 30497 h 1279330"/>
              <a:gd name="connsiteX4" fmla="*/ 16933 w 702763"/>
              <a:gd name="connsiteY4" fmla="*/ 43197 h 1279330"/>
              <a:gd name="connsiteX5" fmla="*/ 8466 w 702763"/>
              <a:gd name="connsiteY5" fmla="*/ 64364 h 1279330"/>
              <a:gd name="connsiteX6" fmla="*/ 4233 w 702763"/>
              <a:gd name="connsiteY6" fmla="*/ 85530 h 1279330"/>
              <a:gd name="connsiteX7" fmla="*/ 0 w 702763"/>
              <a:gd name="connsiteY7" fmla="*/ 98230 h 1279330"/>
              <a:gd name="connsiteX8" fmla="*/ 4233 w 702763"/>
              <a:gd name="connsiteY8" fmla="*/ 288730 h 1279330"/>
              <a:gd name="connsiteX9" fmla="*/ 8466 w 702763"/>
              <a:gd name="connsiteY9" fmla="*/ 339530 h 1279330"/>
              <a:gd name="connsiteX10" fmla="*/ 16933 w 702763"/>
              <a:gd name="connsiteY10" fmla="*/ 356464 h 1279330"/>
              <a:gd name="connsiteX11" fmla="*/ 38100 w 702763"/>
              <a:gd name="connsiteY11" fmla="*/ 407264 h 1279330"/>
              <a:gd name="connsiteX12" fmla="*/ 46566 w 702763"/>
              <a:gd name="connsiteY12" fmla="*/ 436897 h 1279330"/>
              <a:gd name="connsiteX13" fmla="*/ 71966 w 702763"/>
              <a:gd name="connsiteY13" fmla="*/ 491930 h 1279330"/>
              <a:gd name="connsiteX14" fmla="*/ 97366 w 702763"/>
              <a:gd name="connsiteY14" fmla="*/ 542730 h 1279330"/>
              <a:gd name="connsiteX15" fmla="*/ 110066 w 702763"/>
              <a:gd name="connsiteY15" fmla="*/ 597764 h 1279330"/>
              <a:gd name="connsiteX16" fmla="*/ 118533 w 702763"/>
              <a:gd name="connsiteY16" fmla="*/ 623164 h 1279330"/>
              <a:gd name="connsiteX17" fmla="*/ 143933 w 702763"/>
              <a:gd name="connsiteY17" fmla="*/ 665497 h 1279330"/>
              <a:gd name="connsiteX18" fmla="*/ 156633 w 702763"/>
              <a:gd name="connsiteY18" fmla="*/ 716297 h 1279330"/>
              <a:gd name="connsiteX19" fmla="*/ 182033 w 702763"/>
              <a:gd name="connsiteY19" fmla="*/ 767097 h 1279330"/>
              <a:gd name="connsiteX20" fmla="*/ 203200 w 702763"/>
              <a:gd name="connsiteY20" fmla="*/ 805197 h 1279330"/>
              <a:gd name="connsiteX21" fmla="*/ 224366 w 702763"/>
              <a:gd name="connsiteY21" fmla="*/ 847530 h 1279330"/>
              <a:gd name="connsiteX22" fmla="*/ 241300 w 702763"/>
              <a:gd name="connsiteY22" fmla="*/ 881397 h 1279330"/>
              <a:gd name="connsiteX23" fmla="*/ 254000 w 702763"/>
              <a:gd name="connsiteY23" fmla="*/ 906797 h 1279330"/>
              <a:gd name="connsiteX24" fmla="*/ 279400 w 702763"/>
              <a:gd name="connsiteY24" fmla="*/ 978764 h 1279330"/>
              <a:gd name="connsiteX25" fmla="*/ 292100 w 702763"/>
              <a:gd name="connsiteY25" fmla="*/ 1012630 h 1279330"/>
              <a:gd name="connsiteX26" fmla="*/ 304800 w 702763"/>
              <a:gd name="connsiteY26" fmla="*/ 1033797 h 1279330"/>
              <a:gd name="connsiteX27" fmla="*/ 330200 w 702763"/>
              <a:gd name="connsiteY27" fmla="*/ 1071897 h 1279330"/>
              <a:gd name="connsiteX28" fmla="*/ 351366 w 702763"/>
              <a:gd name="connsiteY28" fmla="*/ 1101530 h 1279330"/>
              <a:gd name="connsiteX29" fmla="*/ 381000 w 702763"/>
              <a:gd name="connsiteY29" fmla="*/ 1139630 h 1279330"/>
              <a:gd name="connsiteX30" fmla="*/ 393700 w 702763"/>
              <a:gd name="connsiteY30" fmla="*/ 1143864 h 1279330"/>
              <a:gd name="connsiteX31" fmla="*/ 423333 w 702763"/>
              <a:gd name="connsiteY31" fmla="*/ 1165030 h 1279330"/>
              <a:gd name="connsiteX32" fmla="*/ 436033 w 702763"/>
              <a:gd name="connsiteY32" fmla="*/ 1173497 h 1279330"/>
              <a:gd name="connsiteX33" fmla="*/ 452966 w 702763"/>
              <a:gd name="connsiteY33" fmla="*/ 1186197 h 1279330"/>
              <a:gd name="connsiteX34" fmla="*/ 478366 w 702763"/>
              <a:gd name="connsiteY34" fmla="*/ 1203130 h 1279330"/>
              <a:gd name="connsiteX35" fmla="*/ 499533 w 702763"/>
              <a:gd name="connsiteY35" fmla="*/ 1232764 h 1279330"/>
              <a:gd name="connsiteX36" fmla="*/ 512233 w 702763"/>
              <a:gd name="connsiteY36" fmla="*/ 1241230 h 1279330"/>
              <a:gd name="connsiteX37" fmla="*/ 516466 w 702763"/>
              <a:gd name="connsiteY37" fmla="*/ 1253930 h 1279330"/>
              <a:gd name="connsiteX38" fmla="*/ 529166 w 702763"/>
              <a:gd name="connsiteY38" fmla="*/ 1258164 h 1279330"/>
              <a:gd name="connsiteX39" fmla="*/ 571500 w 702763"/>
              <a:gd name="connsiteY39" fmla="*/ 1266630 h 1279330"/>
              <a:gd name="connsiteX40" fmla="*/ 639233 w 702763"/>
              <a:gd name="connsiteY40" fmla="*/ 1279330 h 1279330"/>
              <a:gd name="connsiteX41" fmla="*/ 668866 w 702763"/>
              <a:gd name="connsiteY41" fmla="*/ 1275097 h 1279330"/>
              <a:gd name="connsiteX42" fmla="*/ 685800 w 702763"/>
              <a:gd name="connsiteY42" fmla="*/ 1249697 h 1279330"/>
              <a:gd name="connsiteX43" fmla="*/ 694266 w 702763"/>
              <a:gd name="connsiteY43" fmla="*/ 1236997 h 1279330"/>
              <a:gd name="connsiteX44" fmla="*/ 702733 w 702763"/>
              <a:gd name="connsiteY44" fmla="*/ 1181964 h 1279330"/>
              <a:gd name="connsiteX45" fmla="*/ 694266 w 702763"/>
              <a:gd name="connsiteY45" fmla="*/ 1109997 h 1279330"/>
              <a:gd name="connsiteX46" fmla="*/ 685800 w 702763"/>
              <a:gd name="connsiteY46" fmla="*/ 1093064 h 1279330"/>
              <a:gd name="connsiteX47" fmla="*/ 673100 w 702763"/>
              <a:gd name="connsiteY47" fmla="*/ 1059197 h 1279330"/>
              <a:gd name="connsiteX48" fmla="*/ 660400 w 702763"/>
              <a:gd name="connsiteY48" fmla="*/ 1016864 h 1279330"/>
              <a:gd name="connsiteX49" fmla="*/ 643466 w 702763"/>
              <a:gd name="connsiteY49" fmla="*/ 991464 h 1279330"/>
              <a:gd name="connsiteX50" fmla="*/ 618066 w 702763"/>
              <a:gd name="connsiteY50" fmla="*/ 944897 h 1279330"/>
              <a:gd name="connsiteX51" fmla="*/ 605366 w 702763"/>
              <a:gd name="connsiteY51" fmla="*/ 919497 h 1279330"/>
              <a:gd name="connsiteX52" fmla="*/ 592666 w 702763"/>
              <a:gd name="connsiteY52" fmla="*/ 889864 h 1279330"/>
              <a:gd name="connsiteX53" fmla="*/ 524933 w 702763"/>
              <a:gd name="connsiteY53" fmla="*/ 775564 h 1279330"/>
              <a:gd name="connsiteX54" fmla="*/ 508000 w 702763"/>
              <a:gd name="connsiteY54" fmla="*/ 737464 h 1279330"/>
              <a:gd name="connsiteX55" fmla="*/ 478366 w 702763"/>
              <a:gd name="connsiteY55" fmla="*/ 686664 h 1279330"/>
              <a:gd name="connsiteX56" fmla="*/ 465666 w 702763"/>
              <a:gd name="connsiteY56" fmla="*/ 665497 h 1279330"/>
              <a:gd name="connsiteX57" fmla="*/ 444500 w 702763"/>
              <a:gd name="connsiteY57" fmla="*/ 614697 h 1279330"/>
              <a:gd name="connsiteX58" fmla="*/ 410633 w 702763"/>
              <a:gd name="connsiteY58" fmla="*/ 572364 h 1279330"/>
              <a:gd name="connsiteX59" fmla="*/ 389466 w 702763"/>
              <a:gd name="connsiteY59" fmla="*/ 525797 h 1279330"/>
              <a:gd name="connsiteX60" fmla="*/ 381000 w 702763"/>
              <a:gd name="connsiteY60" fmla="*/ 491930 h 1279330"/>
              <a:gd name="connsiteX61" fmla="*/ 364066 w 702763"/>
              <a:gd name="connsiteY61" fmla="*/ 449597 h 1279330"/>
              <a:gd name="connsiteX62" fmla="*/ 355600 w 702763"/>
              <a:gd name="connsiteY62" fmla="*/ 432664 h 1279330"/>
              <a:gd name="connsiteX63" fmla="*/ 351366 w 702763"/>
              <a:gd name="connsiteY63" fmla="*/ 415730 h 1279330"/>
              <a:gd name="connsiteX64" fmla="*/ 342900 w 702763"/>
              <a:gd name="connsiteY64" fmla="*/ 369164 h 1279330"/>
              <a:gd name="connsiteX65" fmla="*/ 338666 w 702763"/>
              <a:gd name="connsiteY65" fmla="*/ 352230 h 1279330"/>
              <a:gd name="connsiteX66" fmla="*/ 330200 w 702763"/>
              <a:gd name="connsiteY66" fmla="*/ 335297 h 1279330"/>
              <a:gd name="connsiteX67" fmla="*/ 325966 w 702763"/>
              <a:gd name="connsiteY67" fmla="*/ 322597 h 1279330"/>
              <a:gd name="connsiteX68" fmla="*/ 321733 w 702763"/>
              <a:gd name="connsiteY68" fmla="*/ 288730 h 1279330"/>
              <a:gd name="connsiteX69" fmla="*/ 313266 w 702763"/>
              <a:gd name="connsiteY69" fmla="*/ 250630 h 1279330"/>
              <a:gd name="connsiteX70" fmla="*/ 304800 w 702763"/>
              <a:gd name="connsiteY70" fmla="*/ 225230 h 1279330"/>
              <a:gd name="connsiteX71" fmla="*/ 296333 w 702763"/>
              <a:gd name="connsiteY71" fmla="*/ 191364 h 1279330"/>
              <a:gd name="connsiteX72" fmla="*/ 279400 w 702763"/>
              <a:gd name="connsiteY72" fmla="*/ 149030 h 1279330"/>
              <a:gd name="connsiteX73" fmla="*/ 275166 w 702763"/>
              <a:gd name="connsiteY73" fmla="*/ 136330 h 1279330"/>
              <a:gd name="connsiteX74" fmla="*/ 270933 w 702763"/>
              <a:gd name="connsiteY74" fmla="*/ 119397 h 1279330"/>
              <a:gd name="connsiteX75" fmla="*/ 258233 w 702763"/>
              <a:gd name="connsiteY75" fmla="*/ 106697 h 1279330"/>
              <a:gd name="connsiteX76" fmla="*/ 237066 w 702763"/>
              <a:gd name="connsiteY76" fmla="*/ 64364 h 1279330"/>
              <a:gd name="connsiteX77" fmla="*/ 224366 w 702763"/>
              <a:gd name="connsiteY77" fmla="*/ 43197 h 1279330"/>
              <a:gd name="connsiteX78" fmla="*/ 186266 w 702763"/>
              <a:gd name="connsiteY78" fmla="*/ 26264 h 1279330"/>
              <a:gd name="connsiteX79" fmla="*/ 139700 w 702763"/>
              <a:gd name="connsiteY79" fmla="*/ 13564 h 1279330"/>
              <a:gd name="connsiteX80" fmla="*/ 114300 w 702763"/>
              <a:gd name="connsiteY80" fmla="*/ 9330 h 1279330"/>
              <a:gd name="connsiteX81" fmla="*/ 101600 w 702763"/>
              <a:gd name="connsiteY81" fmla="*/ 5097 h 1279330"/>
              <a:gd name="connsiteX82" fmla="*/ 84666 w 702763"/>
              <a:gd name="connsiteY82" fmla="*/ 864 h 1279330"/>
              <a:gd name="connsiteX83" fmla="*/ 71966 w 702763"/>
              <a:gd name="connsiteY83" fmla="*/ 17797 h 127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702763" h="1279330">
                <a:moveTo>
                  <a:pt x="71966" y="17797"/>
                </a:moveTo>
                <a:lnTo>
                  <a:pt x="71966" y="17797"/>
                </a:lnTo>
                <a:cubicBezTo>
                  <a:pt x="60677" y="13564"/>
                  <a:pt x="49796" y="2173"/>
                  <a:pt x="38100" y="5097"/>
                </a:cubicBezTo>
                <a:cubicBezTo>
                  <a:pt x="28228" y="7565"/>
                  <a:pt x="21166" y="30497"/>
                  <a:pt x="21166" y="30497"/>
                </a:cubicBezTo>
                <a:cubicBezTo>
                  <a:pt x="19755" y="34730"/>
                  <a:pt x="18500" y="39019"/>
                  <a:pt x="16933" y="43197"/>
                </a:cubicBezTo>
                <a:cubicBezTo>
                  <a:pt x="14265" y="50312"/>
                  <a:pt x="10650" y="57085"/>
                  <a:pt x="8466" y="64364"/>
                </a:cubicBezTo>
                <a:cubicBezTo>
                  <a:pt x="6399" y="71256"/>
                  <a:pt x="5978" y="78550"/>
                  <a:pt x="4233" y="85530"/>
                </a:cubicBezTo>
                <a:cubicBezTo>
                  <a:pt x="3151" y="89859"/>
                  <a:pt x="1411" y="93997"/>
                  <a:pt x="0" y="98230"/>
                </a:cubicBezTo>
                <a:cubicBezTo>
                  <a:pt x="1411" y="161730"/>
                  <a:pt x="2006" y="225253"/>
                  <a:pt x="4233" y="288730"/>
                </a:cubicBezTo>
                <a:cubicBezTo>
                  <a:pt x="4829" y="305712"/>
                  <a:pt x="5335" y="322829"/>
                  <a:pt x="8466" y="339530"/>
                </a:cubicBezTo>
                <a:cubicBezTo>
                  <a:pt x="9629" y="345733"/>
                  <a:pt x="14403" y="350682"/>
                  <a:pt x="16933" y="356464"/>
                </a:cubicBezTo>
                <a:cubicBezTo>
                  <a:pt x="24286" y="373270"/>
                  <a:pt x="33061" y="389625"/>
                  <a:pt x="38100" y="407264"/>
                </a:cubicBezTo>
                <a:cubicBezTo>
                  <a:pt x="40922" y="417142"/>
                  <a:pt x="43111" y="427223"/>
                  <a:pt x="46566" y="436897"/>
                </a:cubicBezTo>
                <a:cubicBezTo>
                  <a:pt x="56118" y="463644"/>
                  <a:pt x="60517" y="467124"/>
                  <a:pt x="71966" y="491930"/>
                </a:cubicBezTo>
                <a:cubicBezTo>
                  <a:pt x="93221" y="537983"/>
                  <a:pt x="75068" y="505569"/>
                  <a:pt x="97366" y="542730"/>
                </a:cubicBezTo>
                <a:cubicBezTo>
                  <a:pt x="102466" y="573324"/>
                  <a:pt x="100228" y="565788"/>
                  <a:pt x="110066" y="597764"/>
                </a:cubicBezTo>
                <a:cubicBezTo>
                  <a:pt x="112691" y="606294"/>
                  <a:pt x="114259" y="615329"/>
                  <a:pt x="118533" y="623164"/>
                </a:cubicBezTo>
                <a:cubicBezTo>
                  <a:pt x="159184" y="697690"/>
                  <a:pt x="116155" y="596053"/>
                  <a:pt x="143933" y="665497"/>
                </a:cubicBezTo>
                <a:cubicBezTo>
                  <a:pt x="147854" y="685103"/>
                  <a:pt x="149511" y="696356"/>
                  <a:pt x="156633" y="716297"/>
                </a:cubicBezTo>
                <a:cubicBezTo>
                  <a:pt x="168309" y="748988"/>
                  <a:pt x="167070" y="740164"/>
                  <a:pt x="182033" y="767097"/>
                </a:cubicBezTo>
                <a:cubicBezTo>
                  <a:pt x="212400" y="821756"/>
                  <a:pt x="163497" y="739025"/>
                  <a:pt x="203200" y="805197"/>
                </a:cubicBezTo>
                <a:cubicBezTo>
                  <a:pt x="211101" y="844703"/>
                  <a:pt x="200558" y="808842"/>
                  <a:pt x="224366" y="847530"/>
                </a:cubicBezTo>
                <a:cubicBezTo>
                  <a:pt x="230981" y="858279"/>
                  <a:pt x="235655" y="870108"/>
                  <a:pt x="241300" y="881397"/>
                </a:cubicBezTo>
                <a:cubicBezTo>
                  <a:pt x="245533" y="889864"/>
                  <a:pt x="250485" y="898008"/>
                  <a:pt x="254000" y="906797"/>
                </a:cubicBezTo>
                <a:cubicBezTo>
                  <a:pt x="269093" y="944534"/>
                  <a:pt x="260066" y="920762"/>
                  <a:pt x="279400" y="978764"/>
                </a:cubicBezTo>
                <a:cubicBezTo>
                  <a:pt x="283066" y="989761"/>
                  <a:pt x="287033" y="1002497"/>
                  <a:pt x="292100" y="1012630"/>
                </a:cubicBezTo>
                <a:cubicBezTo>
                  <a:pt x="295780" y="1019990"/>
                  <a:pt x="300860" y="1026573"/>
                  <a:pt x="304800" y="1033797"/>
                </a:cubicBezTo>
                <a:cubicBezTo>
                  <a:pt x="323253" y="1067627"/>
                  <a:pt x="308862" y="1050559"/>
                  <a:pt x="330200" y="1071897"/>
                </a:cubicBezTo>
                <a:cubicBezTo>
                  <a:pt x="345865" y="1103228"/>
                  <a:pt x="329914" y="1075788"/>
                  <a:pt x="351366" y="1101530"/>
                </a:cubicBezTo>
                <a:cubicBezTo>
                  <a:pt x="361666" y="1113890"/>
                  <a:pt x="365737" y="1134541"/>
                  <a:pt x="381000" y="1139630"/>
                </a:cubicBezTo>
                <a:cubicBezTo>
                  <a:pt x="385233" y="1141041"/>
                  <a:pt x="389709" y="1141868"/>
                  <a:pt x="393700" y="1143864"/>
                </a:cubicBezTo>
                <a:cubicBezTo>
                  <a:pt x="400356" y="1147192"/>
                  <a:pt x="418852" y="1161829"/>
                  <a:pt x="423333" y="1165030"/>
                </a:cubicBezTo>
                <a:cubicBezTo>
                  <a:pt x="427473" y="1167987"/>
                  <a:pt x="431893" y="1170540"/>
                  <a:pt x="436033" y="1173497"/>
                </a:cubicBezTo>
                <a:cubicBezTo>
                  <a:pt x="441774" y="1177598"/>
                  <a:pt x="447186" y="1182151"/>
                  <a:pt x="452966" y="1186197"/>
                </a:cubicBezTo>
                <a:cubicBezTo>
                  <a:pt x="461302" y="1192032"/>
                  <a:pt x="478366" y="1203130"/>
                  <a:pt x="478366" y="1203130"/>
                </a:cubicBezTo>
                <a:cubicBezTo>
                  <a:pt x="483172" y="1210339"/>
                  <a:pt x="494285" y="1227516"/>
                  <a:pt x="499533" y="1232764"/>
                </a:cubicBezTo>
                <a:cubicBezTo>
                  <a:pt x="503131" y="1236362"/>
                  <a:pt x="508000" y="1238408"/>
                  <a:pt x="512233" y="1241230"/>
                </a:cubicBezTo>
                <a:cubicBezTo>
                  <a:pt x="513644" y="1245463"/>
                  <a:pt x="513311" y="1250775"/>
                  <a:pt x="516466" y="1253930"/>
                </a:cubicBezTo>
                <a:cubicBezTo>
                  <a:pt x="519621" y="1257085"/>
                  <a:pt x="524818" y="1257161"/>
                  <a:pt x="529166" y="1258164"/>
                </a:cubicBezTo>
                <a:cubicBezTo>
                  <a:pt x="543188" y="1261400"/>
                  <a:pt x="557305" y="1264264"/>
                  <a:pt x="571500" y="1266630"/>
                </a:cubicBezTo>
                <a:cubicBezTo>
                  <a:pt x="628039" y="1276054"/>
                  <a:pt x="605646" y="1270934"/>
                  <a:pt x="639233" y="1279330"/>
                </a:cubicBezTo>
                <a:cubicBezTo>
                  <a:pt x="649111" y="1277919"/>
                  <a:pt x="659602" y="1278803"/>
                  <a:pt x="668866" y="1275097"/>
                </a:cubicBezTo>
                <a:cubicBezTo>
                  <a:pt x="683911" y="1269079"/>
                  <a:pt x="680276" y="1260744"/>
                  <a:pt x="685800" y="1249697"/>
                </a:cubicBezTo>
                <a:cubicBezTo>
                  <a:pt x="688075" y="1245146"/>
                  <a:pt x="691444" y="1241230"/>
                  <a:pt x="694266" y="1236997"/>
                </a:cubicBezTo>
                <a:cubicBezTo>
                  <a:pt x="697165" y="1222502"/>
                  <a:pt x="703246" y="1194783"/>
                  <a:pt x="702733" y="1181964"/>
                </a:cubicBezTo>
                <a:cubicBezTo>
                  <a:pt x="701767" y="1157829"/>
                  <a:pt x="698786" y="1133725"/>
                  <a:pt x="694266" y="1109997"/>
                </a:cubicBezTo>
                <a:cubicBezTo>
                  <a:pt x="693085" y="1103798"/>
                  <a:pt x="688016" y="1098973"/>
                  <a:pt x="685800" y="1093064"/>
                </a:cubicBezTo>
                <a:cubicBezTo>
                  <a:pt x="668509" y="1046953"/>
                  <a:pt x="696669" y="1106339"/>
                  <a:pt x="673100" y="1059197"/>
                </a:cubicBezTo>
                <a:cubicBezTo>
                  <a:pt x="669597" y="1041684"/>
                  <a:pt x="669192" y="1032983"/>
                  <a:pt x="660400" y="1016864"/>
                </a:cubicBezTo>
                <a:cubicBezTo>
                  <a:pt x="655527" y="1007931"/>
                  <a:pt x="648017" y="1000566"/>
                  <a:pt x="643466" y="991464"/>
                </a:cubicBezTo>
                <a:cubicBezTo>
                  <a:pt x="606873" y="918278"/>
                  <a:pt x="653206" y="1009321"/>
                  <a:pt x="618066" y="944897"/>
                </a:cubicBezTo>
                <a:cubicBezTo>
                  <a:pt x="613533" y="936587"/>
                  <a:pt x="609333" y="928092"/>
                  <a:pt x="605366" y="919497"/>
                </a:cubicBezTo>
                <a:cubicBezTo>
                  <a:pt x="600863" y="909740"/>
                  <a:pt x="597885" y="899258"/>
                  <a:pt x="592666" y="889864"/>
                </a:cubicBezTo>
                <a:cubicBezTo>
                  <a:pt x="562134" y="834907"/>
                  <a:pt x="553738" y="840376"/>
                  <a:pt x="524933" y="775564"/>
                </a:cubicBezTo>
                <a:cubicBezTo>
                  <a:pt x="519289" y="762864"/>
                  <a:pt x="514449" y="749775"/>
                  <a:pt x="508000" y="737464"/>
                </a:cubicBezTo>
                <a:cubicBezTo>
                  <a:pt x="498904" y="720098"/>
                  <a:pt x="488306" y="703561"/>
                  <a:pt x="478366" y="686664"/>
                </a:cubicBezTo>
                <a:cubicBezTo>
                  <a:pt x="474194" y="679572"/>
                  <a:pt x="468831" y="673092"/>
                  <a:pt x="465666" y="665497"/>
                </a:cubicBezTo>
                <a:cubicBezTo>
                  <a:pt x="458611" y="648564"/>
                  <a:pt x="455960" y="629021"/>
                  <a:pt x="444500" y="614697"/>
                </a:cubicBezTo>
                <a:cubicBezTo>
                  <a:pt x="433211" y="600586"/>
                  <a:pt x="417345" y="589142"/>
                  <a:pt x="410633" y="572364"/>
                </a:cubicBezTo>
                <a:cubicBezTo>
                  <a:pt x="385719" y="510081"/>
                  <a:pt x="421672" y="598263"/>
                  <a:pt x="389466" y="525797"/>
                </a:cubicBezTo>
                <a:cubicBezTo>
                  <a:pt x="381018" y="506788"/>
                  <a:pt x="389236" y="516639"/>
                  <a:pt x="381000" y="491930"/>
                </a:cubicBezTo>
                <a:cubicBezTo>
                  <a:pt x="376194" y="477512"/>
                  <a:pt x="370862" y="463191"/>
                  <a:pt x="364066" y="449597"/>
                </a:cubicBezTo>
                <a:cubicBezTo>
                  <a:pt x="361244" y="443953"/>
                  <a:pt x="357816" y="438573"/>
                  <a:pt x="355600" y="432664"/>
                </a:cubicBezTo>
                <a:cubicBezTo>
                  <a:pt x="353557" y="427216"/>
                  <a:pt x="352507" y="421435"/>
                  <a:pt x="351366" y="415730"/>
                </a:cubicBezTo>
                <a:cubicBezTo>
                  <a:pt x="342176" y="369784"/>
                  <a:pt x="351980" y="410021"/>
                  <a:pt x="342900" y="369164"/>
                </a:cubicBezTo>
                <a:cubicBezTo>
                  <a:pt x="341638" y="363484"/>
                  <a:pt x="340709" y="357678"/>
                  <a:pt x="338666" y="352230"/>
                </a:cubicBezTo>
                <a:cubicBezTo>
                  <a:pt x="336450" y="346321"/>
                  <a:pt x="332686" y="341097"/>
                  <a:pt x="330200" y="335297"/>
                </a:cubicBezTo>
                <a:cubicBezTo>
                  <a:pt x="328442" y="331195"/>
                  <a:pt x="327377" y="326830"/>
                  <a:pt x="325966" y="322597"/>
                </a:cubicBezTo>
                <a:cubicBezTo>
                  <a:pt x="324555" y="311308"/>
                  <a:pt x="323463" y="299975"/>
                  <a:pt x="321733" y="288730"/>
                </a:cubicBezTo>
                <a:cubicBezTo>
                  <a:pt x="320460" y="280454"/>
                  <a:pt x="315929" y="259507"/>
                  <a:pt x="313266" y="250630"/>
                </a:cubicBezTo>
                <a:cubicBezTo>
                  <a:pt x="310702" y="242082"/>
                  <a:pt x="307252" y="233811"/>
                  <a:pt x="304800" y="225230"/>
                </a:cubicBezTo>
                <a:cubicBezTo>
                  <a:pt x="301603" y="214042"/>
                  <a:pt x="300013" y="202403"/>
                  <a:pt x="296333" y="191364"/>
                </a:cubicBezTo>
                <a:cubicBezTo>
                  <a:pt x="291527" y="176946"/>
                  <a:pt x="284207" y="163448"/>
                  <a:pt x="279400" y="149030"/>
                </a:cubicBezTo>
                <a:cubicBezTo>
                  <a:pt x="277989" y="144797"/>
                  <a:pt x="276392" y="140621"/>
                  <a:pt x="275166" y="136330"/>
                </a:cubicBezTo>
                <a:cubicBezTo>
                  <a:pt x="273568" y="130736"/>
                  <a:pt x="273820" y="124448"/>
                  <a:pt x="270933" y="119397"/>
                </a:cubicBezTo>
                <a:cubicBezTo>
                  <a:pt x="267963" y="114199"/>
                  <a:pt x="262466" y="110930"/>
                  <a:pt x="258233" y="106697"/>
                </a:cubicBezTo>
                <a:cubicBezTo>
                  <a:pt x="250708" y="76597"/>
                  <a:pt x="258668" y="100368"/>
                  <a:pt x="237066" y="64364"/>
                </a:cubicBezTo>
                <a:cubicBezTo>
                  <a:pt x="232833" y="57308"/>
                  <a:pt x="230184" y="49015"/>
                  <a:pt x="224366" y="43197"/>
                </a:cubicBezTo>
                <a:cubicBezTo>
                  <a:pt x="211094" y="29925"/>
                  <a:pt x="202072" y="30780"/>
                  <a:pt x="186266" y="26264"/>
                </a:cubicBezTo>
                <a:cubicBezTo>
                  <a:pt x="163271" y="19694"/>
                  <a:pt x="175956" y="19608"/>
                  <a:pt x="139700" y="13564"/>
                </a:cubicBezTo>
                <a:cubicBezTo>
                  <a:pt x="131233" y="12153"/>
                  <a:pt x="122679" y="11192"/>
                  <a:pt x="114300" y="9330"/>
                </a:cubicBezTo>
                <a:cubicBezTo>
                  <a:pt x="109944" y="8362"/>
                  <a:pt x="105891" y="6323"/>
                  <a:pt x="101600" y="5097"/>
                </a:cubicBezTo>
                <a:cubicBezTo>
                  <a:pt x="96005" y="3499"/>
                  <a:pt x="90260" y="2462"/>
                  <a:pt x="84666" y="864"/>
                </a:cubicBezTo>
                <a:cubicBezTo>
                  <a:pt x="66723" y="-4263"/>
                  <a:pt x="74083" y="14975"/>
                  <a:pt x="71966" y="17797"/>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8" name="フリーフォーム 7"/>
          <p:cNvSpPr/>
          <p:nvPr/>
        </p:nvSpPr>
        <p:spPr>
          <a:xfrm>
            <a:off x="5095721" y="812976"/>
            <a:ext cx="1065059" cy="2785534"/>
          </a:xfrm>
          <a:custGeom>
            <a:avLst/>
            <a:gdLst>
              <a:gd name="connsiteX0" fmla="*/ 156633 w 872066"/>
              <a:gd name="connsiteY0" fmla="*/ 38100 h 2785534"/>
              <a:gd name="connsiteX1" fmla="*/ 156633 w 872066"/>
              <a:gd name="connsiteY1" fmla="*/ 38100 h 2785534"/>
              <a:gd name="connsiteX2" fmla="*/ 194733 w 872066"/>
              <a:gd name="connsiteY2" fmla="*/ 25400 h 2785534"/>
              <a:gd name="connsiteX3" fmla="*/ 203200 w 872066"/>
              <a:gd name="connsiteY3" fmla="*/ 12700 h 2785534"/>
              <a:gd name="connsiteX4" fmla="*/ 228600 w 872066"/>
              <a:gd name="connsiteY4" fmla="*/ 4234 h 2785534"/>
              <a:gd name="connsiteX5" fmla="*/ 241300 w 872066"/>
              <a:gd name="connsiteY5" fmla="*/ 0 h 2785534"/>
              <a:gd name="connsiteX6" fmla="*/ 385233 w 872066"/>
              <a:gd name="connsiteY6" fmla="*/ 4234 h 2785534"/>
              <a:gd name="connsiteX7" fmla="*/ 402166 w 872066"/>
              <a:gd name="connsiteY7" fmla="*/ 8467 h 2785534"/>
              <a:gd name="connsiteX8" fmla="*/ 410633 w 872066"/>
              <a:gd name="connsiteY8" fmla="*/ 21167 h 2785534"/>
              <a:gd name="connsiteX9" fmla="*/ 427566 w 872066"/>
              <a:gd name="connsiteY9" fmla="*/ 33867 h 2785534"/>
              <a:gd name="connsiteX10" fmla="*/ 444500 w 872066"/>
              <a:gd name="connsiteY10" fmla="*/ 67734 h 2785534"/>
              <a:gd name="connsiteX11" fmla="*/ 461433 w 872066"/>
              <a:gd name="connsiteY11" fmla="*/ 105834 h 2785534"/>
              <a:gd name="connsiteX12" fmla="*/ 465666 w 872066"/>
              <a:gd name="connsiteY12" fmla="*/ 122767 h 2785534"/>
              <a:gd name="connsiteX13" fmla="*/ 478366 w 872066"/>
              <a:gd name="connsiteY13" fmla="*/ 160867 h 2785534"/>
              <a:gd name="connsiteX14" fmla="*/ 495300 w 872066"/>
              <a:gd name="connsiteY14" fmla="*/ 237067 h 2785534"/>
              <a:gd name="connsiteX15" fmla="*/ 499533 w 872066"/>
              <a:gd name="connsiteY15" fmla="*/ 266700 h 2785534"/>
              <a:gd name="connsiteX16" fmla="*/ 508000 w 872066"/>
              <a:gd name="connsiteY16" fmla="*/ 287867 h 2785534"/>
              <a:gd name="connsiteX17" fmla="*/ 516466 w 872066"/>
              <a:gd name="connsiteY17" fmla="*/ 313267 h 2785534"/>
              <a:gd name="connsiteX18" fmla="*/ 520700 w 872066"/>
              <a:gd name="connsiteY18" fmla="*/ 330200 h 2785534"/>
              <a:gd name="connsiteX19" fmla="*/ 533400 w 872066"/>
              <a:gd name="connsiteY19" fmla="*/ 351367 h 2785534"/>
              <a:gd name="connsiteX20" fmla="*/ 537633 w 872066"/>
              <a:gd name="connsiteY20" fmla="*/ 364067 h 2785534"/>
              <a:gd name="connsiteX21" fmla="*/ 554566 w 872066"/>
              <a:gd name="connsiteY21" fmla="*/ 393700 h 2785534"/>
              <a:gd name="connsiteX22" fmla="*/ 563033 w 872066"/>
              <a:gd name="connsiteY22" fmla="*/ 410634 h 2785534"/>
              <a:gd name="connsiteX23" fmla="*/ 567266 w 872066"/>
              <a:gd name="connsiteY23" fmla="*/ 423334 h 2785534"/>
              <a:gd name="connsiteX24" fmla="*/ 592666 w 872066"/>
              <a:gd name="connsiteY24" fmla="*/ 444500 h 2785534"/>
              <a:gd name="connsiteX25" fmla="*/ 622300 w 872066"/>
              <a:gd name="connsiteY25" fmla="*/ 465667 h 2785534"/>
              <a:gd name="connsiteX26" fmla="*/ 630766 w 872066"/>
              <a:gd name="connsiteY26" fmla="*/ 478367 h 2785534"/>
              <a:gd name="connsiteX27" fmla="*/ 656166 w 872066"/>
              <a:gd name="connsiteY27" fmla="*/ 495300 h 2785534"/>
              <a:gd name="connsiteX28" fmla="*/ 664633 w 872066"/>
              <a:gd name="connsiteY28" fmla="*/ 508000 h 2785534"/>
              <a:gd name="connsiteX29" fmla="*/ 690033 w 872066"/>
              <a:gd name="connsiteY29" fmla="*/ 524934 h 2785534"/>
              <a:gd name="connsiteX30" fmla="*/ 706966 w 872066"/>
              <a:gd name="connsiteY30" fmla="*/ 546100 h 2785534"/>
              <a:gd name="connsiteX31" fmla="*/ 719666 w 872066"/>
              <a:gd name="connsiteY31" fmla="*/ 558800 h 2785534"/>
              <a:gd name="connsiteX32" fmla="*/ 732366 w 872066"/>
              <a:gd name="connsiteY32" fmla="*/ 575734 h 2785534"/>
              <a:gd name="connsiteX33" fmla="*/ 749300 w 872066"/>
              <a:gd name="connsiteY33" fmla="*/ 601134 h 2785534"/>
              <a:gd name="connsiteX34" fmla="*/ 753533 w 872066"/>
              <a:gd name="connsiteY34" fmla="*/ 618067 h 2785534"/>
              <a:gd name="connsiteX35" fmla="*/ 766233 w 872066"/>
              <a:gd name="connsiteY35" fmla="*/ 622300 h 2785534"/>
              <a:gd name="connsiteX36" fmla="*/ 778933 w 872066"/>
              <a:gd name="connsiteY36" fmla="*/ 635000 h 2785534"/>
              <a:gd name="connsiteX37" fmla="*/ 791633 w 872066"/>
              <a:gd name="connsiteY37" fmla="*/ 643467 h 2785534"/>
              <a:gd name="connsiteX38" fmla="*/ 825500 w 872066"/>
              <a:gd name="connsiteY38" fmla="*/ 664634 h 2785534"/>
              <a:gd name="connsiteX39" fmla="*/ 829733 w 872066"/>
              <a:gd name="connsiteY39" fmla="*/ 677334 h 2785534"/>
              <a:gd name="connsiteX40" fmla="*/ 846666 w 872066"/>
              <a:gd name="connsiteY40" fmla="*/ 681567 h 2785534"/>
              <a:gd name="connsiteX41" fmla="*/ 855133 w 872066"/>
              <a:gd name="connsiteY41" fmla="*/ 706967 h 2785534"/>
              <a:gd name="connsiteX42" fmla="*/ 867833 w 872066"/>
              <a:gd name="connsiteY42" fmla="*/ 749300 h 2785534"/>
              <a:gd name="connsiteX43" fmla="*/ 872066 w 872066"/>
              <a:gd name="connsiteY43" fmla="*/ 762000 h 2785534"/>
              <a:gd name="connsiteX44" fmla="*/ 867833 w 872066"/>
              <a:gd name="connsiteY44" fmla="*/ 863600 h 2785534"/>
              <a:gd name="connsiteX45" fmla="*/ 863600 w 872066"/>
              <a:gd name="connsiteY45" fmla="*/ 893234 h 2785534"/>
              <a:gd name="connsiteX46" fmla="*/ 859366 w 872066"/>
              <a:gd name="connsiteY46" fmla="*/ 905934 h 2785534"/>
              <a:gd name="connsiteX47" fmla="*/ 850900 w 872066"/>
              <a:gd name="connsiteY47" fmla="*/ 935567 h 2785534"/>
              <a:gd name="connsiteX48" fmla="*/ 842433 w 872066"/>
              <a:gd name="connsiteY48" fmla="*/ 973667 h 2785534"/>
              <a:gd name="connsiteX49" fmla="*/ 829733 w 872066"/>
              <a:gd name="connsiteY49" fmla="*/ 1007534 h 2785534"/>
              <a:gd name="connsiteX50" fmla="*/ 817033 w 872066"/>
              <a:gd name="connsiteY50" fmla="*/ 1037167 h 2785534"/>
              <a:gd name="connsiteX51" fmla="*/ 804333 w 872066"/>
              <a:gd name="connsiteY51" fmla="*/ 1066800 h 2785534"/>
              <a:gd name="connsiteX52" fmla="*/ 787400 w 872066"/>
              <a:gd name="connsiteY52" fmla="*/ 1109134 h 2785534"/>
              <a:gd name="connsiteX53" fmla="*/ 766233 w 872066"/>
              <a:gd name="connsiteY53" fmla="*/ 1143000 h 2785534"/>
              <a:gd name="connsiteX54" fmla="*/ 745066 w 872066"/>
              <a:gd name="connsiteY54" fmla="*/ 1189567 h 2785534"/>
              <a:gd name="connsiteX55" fmla="*/ 736600 w 872066"/>
              <a:gd name="connsiteY55" fmla="*/ 1206500 h 2785534"/>
              <a:gd name="connsiteX56" fmla="*/ 723900 w 872066"/>
              <a:gd name="connsiteY56" fmla="*/ 1248834 h 2785534"/>
              <a:gd name="connsiteX57" fmla="*/ 715433 w 872066"/>
              <a:gd name="connsiteY57" fmla="*/ 1274234 h 2785534"/>
              <a:gd name="connsiteX58" fmla="*/ 702733 w 872066"/>
              <a:gd name="connsiteY58" fmla="*/ 1299634 h 2785534"/>
              <a:gd name="connsiteX59" fmla="*/ 698500 w 872066"/>
              <a:gd name="connsiteY59" fmla="*/ 1312334 h 2785534"/>
              <a:gd name="connsiteX60" fmla="*/ 685800 w 872066"/>
              <a:gd name="connsiteY60" fmla="*/ 1341967 h 2785534"/>
              <a:gd name="connsiteX61" fmla="*/ 677333 w 872066"/>
              <a:gd name="connsiteY61" fmla="*/ 1375834 h 2785534"/>
              <a:gd name="connsiteX62" fmla="*/ 673100 w 872066"/>
              <a:gd name="connsiteY62" fmla="*/ 1418167 h 2785534"/>
              <a:gd name="connsiteX63" fmla="*/ 664633 w 872066"/>
              <a:gd name="connsiteY63" fmla="*/ 1443567 h 2785534"/>
              <a:gd name="connsiteX64" fmla="*/ 660400 w 872066"/>
              <a:gd name="connsiteY64" fmla="*/ 1464734 h 2785534"/>
              <a:gd name="connsiteX65" fmla="*/ 651933 w 872066"/>
              <a:gd name="connsiteY65" fmla="*/ 1490134 h 2785534"/>
              <a:gd name="connsiteX66" fmla="*/ 647700 w 872066"/>
              <a:gd name="connsiteY66" fmla="*/ 1507067 h 2785534"/>
              <a:gd name="connsiteX67" fmla="*/ 660400 w 872066"/>
              <a:gd name="connsiteY67" fmla="*/ 1566334 h 2785534"/>
              <a:gd name="connsiteX68" fmla="*/ 673100 w 872066"/>
              <a:gd name="connsiteY68" fmla="*/ 1574800 h 2785534"/>
              <a:gd name="connsiteX69" fmla="*/ 685800 w 872066"/>
              <a:gd name="connsiteY69" fmla="*/ 1591734 h 2785534"/>
              <a:gd name="connsiteX70" fmla="*/ 715433 w 872066"/>
              <a:gd name="connsiteY70" fmla="*/ 1608667 h 2785534"/>
              <a:gd name="connsiteX71" fmla="*/ 728133 w 872066"/>
              <a:gd name="connsiteY71" fmla="*/ 1621367 h 2785534"/>
              <a:gd name="connsiteX72" fmla="*/ 762000 w 872066"/>
              <a:gd name="connsiteY72" fmla="*/ 1634067 h 2785534"/>
              <a:gd name="connsiteX73" fmla="*/ 774700 w 872066"/>
              <a:gd name="connsiteY73" fmla="*/ 1638300 h 2785534"/>
              <a:gd name="connsiteX74" fmla="*/ 791633 w 872066"/>
              <a:gd name="connsiteY74" fmla="*/ 1642534 h 2785534"/>
              <a:gd name="connsiteX75" fmla="*/ 817033 w 872066"/>
              <a:gd name="connsiteY75" fmla="*/ 1651000 h 2785534"/>
              <a:gd name="connsiteX76" fmla="*/ 863600 w 872066"/>
              <a:gd name="connsiteY76" fmla="*/ 1651000 h 2785534"/>
              <a:gd name="connsiteX77" fmla="*/ 872066 w 872066"/>
              <a:gd name="connsiteY77" fmla="*/ 1663700 h 2785534"/>
              <a:gd name="connsiteX78" fmla="*/ 867833 w 872066"/>
              <a:gd name="connsiteY78" fmla="*/ 1701800 h 2785534"/>
              <a:gd name="connsiteX79" fmla="*/ 863600 w 872066"/>
              <a:gd name="connsiteY79" fmla="*/ 1714500 h 2785534"/>
              <a:gd name="connsiteX80" fmla="*/ 855133 w 872066"/>
              <a:gd name="connsiteY80" fmla="*/ 1748367 h 2785534"/>
              <a:gd name="connsiteX81" fmla="*/ 850900 w 872066"/>
              <a:gd name="connsiteY81" fmla="*/ 1909234 h 2785534"/>
              <a:gd name="connsiteX82" fmla="*/ 855133 w 872066"/>
              <a:gd name="connsiteY82" fmla="*/ 2070100 h 2785534"/>
              <a:gd name="connsiteX83" fmla="*/ 863600 w 872066"/>
              <a:gd name="connsiteY83" fmla="*/ 2095500 h 2785534"/>
              <a:gd name="connsiteX84" fmla="*/ 859366 w 872066"/>
              <a:gd name="connsiteY84" fmla="*/ 2133600 h 2785534"/>
              <a:gd name="connsiteX85" fmla="*/ 850900 w 872066"/>
              <a:gd name="connsiteY85" fmla="*/ 2146300 h 2785534"/>
              <a:gd name="connsiteX86" fmla="*/ 838200 w 872066"/>
              <a:gd name="connsiteY86" fmla="*/ 2180167 h 2785534"/>
              <a:gd name="connsiteX87" fmla="*/ 825500 w 872066"/>
              <a:gd name="connsiteY87" fmla="*/ 2188634 h 2785534"/>
              <a:gd name="connsiteX88" fmla="*/ 778933 w 872066"/>
              <a:gd name="connsiteY88" fmla="*/ 2222500 h 2785534"/>
              <a:gd name="connsiteX89" fmla="*/ 757766 w 872066"/>
              <a:gd name="connsiteY89" fmla="*/ 2243667 h 2785534"/>
              <a:gd name="connsiteX90" fmla="*/ 749300 w 872066"/>
              <a:gd name="connsiteY90" fmla="*/ 2256367 h 2785534"/>
              <a:gd name="connsiteX91" fmla="*/ 723900 w 872066"/>
              <a:gd name="connsiteY91" fmla="*/ 2273300 h 2785534"/>
              <a:gd name="connsiteX92" fmla="*/ 711200 w 872066"/>
              <a:gd name="connsiteY92" fmla="*/ 2281767 h 2785534"/>
              <a:gd name="connsiteX93" fmla="*/ 694266 w 872066"/>
              <a:gd name="connsiteY93" fmla="*/ 2302934 h 2785534"/>
              <a:gd name="connsiteX94" fmla="*/ 685800 w 872066"/>
              <a:gd name="connsiteY94" fmla="*/ 2349500 h 2785534"/>
              <a:gd name="connsiteX95" fmla="*/ 677333 w 872066"/>
              <a:gd name="connsiteY95" fmla="*/ 2370667 h 2785534"/>
              <a:gd name="connsiteX96" fmla="*/ 668866 w 872066"/>
              <a:gd name="connsiteY96" fmla="*/ 2400300 h 2785534"/>
              <a:gd name="connsiteX97" fmla="*/ 651933 w 872066"/>
              <a:gd name="connsiteY97" fmla="*/ 2429934 h 2785534"/>
              <a:gd name="connsiteX98" fmla="*/ 626533 w 872066"/>
              <a:gd name="connsiteY98" fmla="*/ 2489200 h 2785534"/>
              <a:gd name="connsiteX99" fmla="*/ 592666 w 872066"/>
              <a:gd name="connsiteY99" fmla="*/ 2527300 h 2785534"/>
              <a:gd name="connsiteX100" fmla="*/ 584200 w 872066"/>
              <a:gd name="connsiteY100" fmla="*/ 2544234 h 2785534"/>
              <a:gd name="connsiteX101" fmla="*/ 563033 w 872066"/>
              <a:gd name="connsiteY101" fmla="*/ 2573867 h 2785534"/>
              <a:gd name="connsiteX102" fmla="*/ 550333 w 872066"/>
              <a:gd name="connsiteY102" fmla="*/ 2595034 h 2785534"/>
              <a:gd name="connsiteX103" fmla="*/ 516466 w 872066"/>
              <a:gd name="connsiteY103" fmla="*/ 2628900 h 2785534"/>
              <a:gd name="connsiteX104" fmla="*/ 503766 w 872066"/>
              <a:gd name="connsiteY104" fmla="*/ 2641600 h 2785534"/>
              <a:gd name="connsiteX105" fmla="*/ 486833 w 872066"/>
              <a:gd name="connsiteY105" fmla="*/ 2658534 h 2785534"/>
              <a:gd name="connsiteX106" fmla="*/ 469900 w 872066"/>
              <a:gd name="connsiteY106" fmla="*/ 2671234 h 2785534"/>
              <a:gd name="connsiteX107" fmla="*/ 452966 w 872066"/>
              <a:gd name="connsiteY107" fmla="*/ 2692400 h 2785534"/>
              <a:gd name="connsiteX108" fmla="*/ 436033 w 872066"/>
              <a:gd name="connsiteY108" fmla="*/ 2705100 h 2785534"/>
              <a:gd name="connsiteX109" fmla="*/ 385233 w 872066"/>
              <a:gd name="connsiteY109" fmla="*/ 2743200 h 2785534"/>
              <a:gd name="connsiteX110" fmla="*/ 372533 w 872066"/>
              <a:gd name="connsiteY110" fmla="*/ 2747434 h 2785534"/>
              <a:gd name="connsiteX111" fmla="*/ 359833 w 872066"/>
              <a:gd name="connsiteY111" fmla="*/ 2760134 h 2785534"/>
              <a:gd name="connsiteX112" fmla="*/ 338666 w 872066"/>
              <a:gd name="connsiteY112" fmla="*/ 2768600 h 2785534"/>
              <a:gd name="connsiteX113" fmla="*/ 321733 w 872066"/>
              <a:gd name="connsiteY113" fmla="*/ 2777067 h 2785534"/>
              <a:gd name="connsiteX114" fmla="*/ 275166 w 872066"/>
              <a:gd name="connsiteY114" fmla="*/ 2785534 h 2785534"/>
              <a:gd name="connsiteX115" fmla="*/ 224366 w 872066"/>
              <a:gd name="connsiteY115" fmla="*/ 2781300 h 2785534"/>
              <a:gd name="connsiteX116" fmla="*/ 203200 w 872066"/>
              <a:gd name="connsiteY116" fmla="*/ 2772834 h 2785534"/>
              <a:gd name="connsiteX117" fmla="*/ 173566 w 872066"/>
              <a:gd name="connsiteY117" fmla="*/ 2764367 h 2785534"/>
              <a:gd name="connsiteX118" fmla="*/ 135466 w 872066"/>
              <a:gd name="connsiteY118" fmla="*/ 2743200 h 2785534"/>
              <a:gd name="connsiteX119" fmla="*/ 114300 w 872066"/>
              <a:gd name="connsiteY119" fmla="*/ 2738967 h 2785534"/>
              <a:gd name="connsiteX120" fmla="*/ 101600 w 872066"/>
              <a:gd name="connsiteY120" fmla="*/ 2722034 h 2785534"/>
              <a:gd name="connsiteX121" fmla="*/ 84666 w 872066"/>
              <a:gd name="connsiteY121" fmla="*/ 2683934 h 2785534"/>
              <a:gd name="connsiteX122" fmla="*/ 76200 w 872066"/>
              <a:gd name="connsiteY122" fmla="*/ 2641600 h 2785534"/>
              <a:gd name="connsiteX123" fmla="*/ 59266 w 872066"/>
              <a:gd name="connsiteY123" fmla="*/ 2595034 h 2785534"/>
              <a:gd name="connsiteX124" fmla="*/ 42333 w 872066"/>
              <a:gd name="connsiteY124" fmla="*/ 2544234 h 2785534"/>
              <a:gd name="connsiteX125" fmla="*/ 33866 w 872066"/>
              <a:gd name="connsiteY125" fmla="*/ 2493434 h 2785534"/>
              <a:gd name="connsiteX126" fmla="*/ 29633 w 872066"/>
              <a:gd name="connsiteY126" fmla="*/ 2451100 h 2785534"/>
              <a:gd name="connsiteX127" fmla="*/ 16933 w 872066"/>
              <a:gd name="connsiteY127" fmla="*/ 2379134 h 2785534"/>
              <a:gd name="connsiteX128" fmla="*/ 12700 w 872066"/>
              <a:gd name="connsiteY128" fmla="*/ 2336800 h 2785534"/>
              <a:gd name="connsiteX129" fmla="*/ 4233 w 872066"/>
              <a:gd name="connsiteY129" fmla="*/ 2302934 h 2785534"/>
              <a:gd name="connsiteX130" fmla="*/ 0 w 872066"/>
              <a:gd name="connsiteY130" fmla="*/ 2256367 h 2785534"/>
              <a:gd name="connsiteX131" fmla="*/ 12700 w 872066"/>
              <a:gd name="connsiteY131" fmla="*/ 2192867 h 2785534"/>
              <a:gd name="connsiteX132" fmla="*/ 21166 w 872066"/>
              <a:gd name="connsiteY132" fmla="*/ 2150534 h 2785534"/>
              <a:gd name="connsiteX133" fmla="*/ 29633 w 872066"/>
              <a:gd name="connsiteY133" fmla="*/ 2120900 h 2785534"/>
              <a:gd name="connsiteX134" fmla="*/ 38100 w 872066"/>
              <a:gd name="connsiteY134" fmla="*/ 2091267 h 2785534"/>
              <a:gd name="connsiteX135" fmla="*/ 42333 w 872066"/>
              <a:gd name="connsiteY135" fmla="*/ 1951567 h 2785534"/>
              <a:gd name="connsiteX136" fmla="*/ 55033 w 872066"/>
              <a:gd name="connsiteY136" fmla="*/ 1905000 h 2785534"/>
              <a:gd name="connsiteX137" fmla="*/ 59266 w 872066"/>
              <a:gd name="connsiteY137" fmla="*/ 1888067 h 2785534"/>
              <a:gd name="connsiteX138" fmla="*/ 67733 w 872066"/>
              <a:gd name="connsiteY138" fmla="*/ 1875367 h 2785534"/>
              <a:gd name="connsiteX139" fmla="*/ 76200 w 872066"/>
              <a:gd name="connsiteY139" fmla="*/ 1858434 h 2785534"/>
              <a:gd name="connsiteX140" fmla="*/ 93133 w 872066"/>
              <a:gd name="connsiteY140" fmla="*/ 1807634 h 2785534"/>
              <a:gd name="connsiteX141" fmla="*/ 101600 w 872066"/>
              <a:gd name="connsiteY141" fmla="*/ 1794934 h 2785534"/>
              <a:gd name="connsiteX142" fmla="*/ 110066 w 872066"/>
              <a:gd name="connsiteY142" fmla="*/ 1769534 h 2785534"/>
              <a:gd name="connsiteX143" fmla="*/ 114300 w 872066"/>
              <a:gd name="connsiteY143" fmla="*/ 1756834 h 2785534"/>
              <a:gd name="connsiteX144" fmla="*/ 118533 w 872066"/>
              <a:gd name="connsiteY144" fmla="*/ 1739900 h 2785534"/>
              <a:gd name="connsiteX145" fmla="*/ 127000 w 872066"/>
              <a:gd name="connsiteY145" fmla="*/ 1727200 h 2785534"/>
              <a:gd name="connsiteX146" fmla="*/ 139700 w 872066"/>
              <a:gd name="connsiteY146" fmla="*/ 1701800 h 2785534"/>
              <a:gd name="connsiteX147" fmla="*/ 152400 w 872066"/>
              <a:gd name="connsiteY147" fmla="*/ 1676400 h 2785534"/>
              <a:gd name="connsiteX148" fmla="*/ 165100 w 872066"/>
              <a:gd name="connsiteY148" fmla="*/ 1629834 h 2785534"/>
              <a:gd name="connsiteX149" fmla="*/ 169333 w 872066"/>
              <a:gd name="connsiteY149" fmla="*/ 1604434 h 2785534"/>
              <a:gd name="connsiteX150" fmla="*/ 165100 w 872066"/>
              <a:gd name="connsiteY150" fmla="*/ 1570567 h 2785534"/>
              <a:gd name="connsiteX151" fmla="*/ 143933 w 872066"/>
              <a:gd name="connsiteY151" fmla="*/ 1549400 h 2785534"/>
              <a:gd name="connsiteX152" fmla="*/ 148166 w 872066"/>
              <a:gd name="connsiteY152" fmla="*/ 1532467 h 2785534"/>
              <a:gd name="connsiteX153" fmla="*/ 160866 w 872066"/>
              <a:gd name="connsiteY153" fmla="*/ 1507067 h 2785534"/>
              <a:gd name="connsiteX154" fmla="*/ 169333 w 872066"/>
              <a:gd name="connsiteY154" fmla="*/ 1413934 h 2785534"/>
              <a:gd name="connsiteX155" fmla="*/ 173566 w 872066"/>
              <a:gd name="connsiteY155" fmla="*/ 1375834 h 2785534"/>
              <a:gd name="connsiteX156" fmla="*/ 177800 w 872066"/>
              <a:gd name="connsiteY156" fmla="*/ 1308100 h 2785534"/>
              <a:gd name="connsiteX157" fmla="*/ 182033 w 872066"/>
              <a:gd name="connsiteY157" fmla="*/ 1274234 h 2785534"/>
              <a:gd name="connsiteX158" fmla="*/ 194733 w 872066"/>
              <a:gd name="connsiteY158" fmla="*/ 1181100 h 2785534"/>
              <a:gd name="connsiteX159" fmla="*/ 198966 w 872066"/>
              <a:gd name="connsiteY159" fmla="*/ 1121834 h 2785534"/>
              <a:gd name="connsiteX160" fmla="*/ 203200 w 872066"/>
              <a:gd name="connsiteY160" fmla="*/ 1075267 h 2785534"/>
              <a:gd name="connsiteX161" fmla="*/ 207433 w 872066"/>
              <a:gd name="connsiteY161" fmla="*/ 1011767 h 2785534"/>
              <a:gd name="connsiteX162" fmla="*/ 186266 w 872066"/>
              <a:gd name="connsiteY162" fmla="*/ 855134 h 2785534"/>
              <a:gd name="connsiteX163" fmla="*/ 173566 w 872066"/>
              <a:gd name="connsiteY163" fmla="*/ 842434 h 2785534"/>
              <a:gd name="connsiteX164" fmla="*/ 160866 w 872066"/>
              <a:gd name="connsiteY164" fmla="*/ 838200 h 2785534"/>
              <a:gd name="connsiteX165" fmla="*/ 122766 w 872066"/>
              <a:gd name="connsiteY165" fmla="*/ 850900 h 2785534"/>
              <a:gd name="connsiteX166" fmla="*/ 88900 w 872066"/>
              <a:gd name="connsiteY166" fmla="*/ 842434 h 2785534"/>
              <a:gd name="connsiteX167" fmla="*/ 76200 w 872066"/>
              <a:gd name="connsiteY167" fmla="*/ 833967 h 2785534"/>
              <a:gd name="connsiteX168" fmla="*/ 63500 w 872066"/>
              <a:gd name="connsiteY168" fmla="*/ 829734 h 2785534"/>
              <a:gd name="connsiteX169" fmla="*/ 55033 w 872066"/>
              <a:gd name="connsiteY169" fmla="*/ 817034 h 2785534"/>
              <a:gd name="connsiteX170" fmla="*/ 42333 w 872066"/>
              <a:gd name="connsiteY170" fmla="*/ 804334 h 2785534"/>
              <a:gd name="connsiteX171" fmla="*/ 38100 w 872066"/>
              <a:gd name="connsiteY171" fmla="*/ 791634 h 2785534"/>
              <a:gd name="connsiteX172" fmla="*/ 50800 w 872066"/>
              <a:gd name="connsiteY172" fmla="*/ 762000 h 2785534"/>
              <a:gd name="connsiteX173" fmla="*/ 63500 w 872066"/>
              <a:gd name="connsiteY173" fmla="*/ 749300 h 2785534"/>
              <a:gd name="connsiteX174" fmla="*/ 71966 w 872066"/>
              <a:gd name="connsiteY174" fmla="*/ 736600 h 2785534"/>
              <a:gd name="connsiteX175" fmla="*/ 84666 w 872066"/>
              <a:gd name="connsiteY175" fmla="*/ 719667 h 2785534"/>
              <a:gd name="connsiteX176" fmla="*/ 97366 w 872066"/>
              <a:gd name="connsiteY176" fmla="*/ 706967 h 2785534"/>
              <a:gd name="connsiteX177" fmla="*/ 105833 w 872066"/>
              <a:gd name="connsiteY177" fmla="*/ 694267 h 2785534"/>
              <a:gd name="connsiteX178" fmla="*/ 118533 w 872066"/>
              <a:gd name="connsiteY178" fmla="*/ 685800 h 2785534"/>
              <a:gd name="connsiteX179" fmla="*/ 131233 w 872066"/>
              <a:gd name="connsiteY179" fmla="*/ 673100 h 2785534"/>
              <a:gd name="connsiteX180" fmla="*/ 156633 w 872066"/>
              <a:gd name="connsiteY180" fmla="*/ 656167 h 2785534"/>
              <a:gd name="connsiteX181" fmla="*/ 190500 w 872066"/>
              <a:gd name="connsiteY181" fmla="*/ 635000 h 2785534"/>
              <a:gd name="connsiteX182" fmla="*/ 211666 w 872066"/>
              <a:gd name="connsiteY182" fmla="*/ 605367 h 2785534"/>
              <a:gd name="connsiteX183" fmla="*/ 249766 w 872066"/>
              <a:gd name="connsiteY183" fmla="*/ 563034 h 2785534"/>
              <a:gd name="connsiteX184" fmla="*/ 266700 w 872066"/>
              <a:gd name="connsiteY184" fmla="*/ 524934 h 2785534"/>
              <a:gd name="connsiteX185" fmla="*/ 270933 w 872066"/>
              <a:gd name="connsiteY185" fmla="*/ 508000 h 2785534"/>
              <a:gd name="connsiteX186" fmla="*/ 254000 w 872066"/>
              <a:gd name="connsiteY186" fmla="*/ 482600 h 2785534"/>
              <a:gd name="connsiteX187" fmla="*/ 237066 w 872066"/>
              <a:gd name="connsiteY187" fmla="*/ 452967 h 2785534"/>
              <a:gd name="connsiteX188" fmla="*/ 220133 w 872066"/>
              <a:gd name="connsiteY188" fmla="*/ 427567 h 2785534"/>
              <a:gd name="connsiteX189" fmla="*/ 198966 w 872066"/>
              <a:gd name="connsiteY189" fmla="*/ 406400 h 2785534"/>
              <a:gd name="connsiteX190" fmla="*/ 182033 w 872066"/>
              <a:gd name="connsiteY190" fmla="*/ 381000 h 2785534"/>
              <a:gd name="connsiteX191" fmla="*/ 152400 w 872066"/>
              <a:gd name="connsiteY191" fmla="*/ 364067 h 2785534"/>
              <a:gd name="connsiteX192" fmla="*/ 139700 w 872066"/>
              <a:gd name="connsiteY192" fmla="*/ 347134 h 2785534"/>
              <a:gd name="connsiteX193" fmla="*/ 127000 w 872066"/>
              <a:gd name="connsiteY193" fmla="*/ 334434 h 2785534"/>
              <a:gd name="connsiteX194" fmla="*/ 122766 w 872066"/>
              <a:gd name="connsiteY194" fmla="*/ 321734 h 2785534"/>
              <a:gd name="connsiteX195" fmla="*/ 110066 w 872066"/>
              <a:gd name="connsiteY195" fmla="*/ 304800 h 2785534"/>
              <a:gd name="connsiteX196" fmla="*/ 105833 w 872066"/>
              <a:gd name="connsiteY196" fmla="*/ 266700 h 2785534"/>
              <a:gd name="connsiteX197" fmla="*/ 101600 w 872066"/>
              <a:gd name="connsiteY197" fmla="*/ 245534 h 2785534"/>
              <a:gd name="connsiteX198" fmla="*/ 93133 w 872066"/>
              <a:gd name="connsiteY198" fmla="*/ 177800 h 2785534"/>
              <a:gd name="connsiteX199" fmla="*/ 88900 w 872066"/>
              <a:gd name="connsiteY199" fmla="*/ 160867 h 2785534"/>
              <a:gd name="connsiteX200" fmla="*/ 93133 w 872066"/>
              <a:gd name="connsiteY200" fmla="*/ 118534 h 2785534"/>
              <a:gd name="connsiteX201" fmla="*/ 101600 w 872066"/>
              <a:gd name="connsiteY201" fmla="*/ 105834 h 2785534"/>
              <a:gd name="connsiteX202" fmla="*/ 127000 w 872066"/>
              <a:gd name="connsiteY202" fmla="*/ 76200 h 2785534"/>
              <a:gd name="connsiteX203" fmla="*/ 139700 w 872066"/>
              <a:gd name="connsiteY203" fmla="*/ 71967 h 2785534"/>
              <a:gd name="connsiteX204" fmla="*/ 143933 w 872066"/>
              <a:gd name="connsiteY204" fmla="*/ 59267 h 2785534"/>
              <a:gd name="connsiteX205" fmla="*/ 156633 w 872066"/>
              <a:gd name="connsiteY205" fmla="*/ 55034 h 2785534"/>
              <a:gd name="connsiteX206" fmla="*/ 169333 w 872066"/>
              <a:gd name="connsiteY206" fmla="*/ 46567 h 2785534"/>
              <a:gd name="connsiteX207" fmla="*/ 182033 w 872066"/>
              <a:gd name="connsiteY207" fmla="*/ 33867 h 2785534"/>
              <a:gd name="connsiteX208" fmla="*/ 156633 w 872066"/>
              <a:gd name="connsiteY208" fmla="*/ 38100 h 278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872066" h="2785534">
                <a:moveTo>
                  <a:pt x="156633" y="38100"/>
                </a:moveTo>
                <a:lnTo>
                  <a:pt x="156633" y="38100"/>
                </a:lnTo>
                <a:cubicBezTo>
                  <a:pt x="169333" y="33867"/>
                  <a:pt x="182981" y="31810"/>
                  <a:pt x="194733" y="25400"/>
                </a:cubicBezTo>
                <a:cubicBezTo>
                  <a:pt x="199200" y="22964"/>
                  <a:pt x="198885" y="15396"/>
                  <a:pt x="203200" y="12700"/>
                </a:cubicBezTo>
                <a:cubicBezTo>
                  <a:pt x="210768" y="7970"/>
                  <a:pt x="220133" y="7056"/>
                  <a:pt x="228600" y="4234"/>
                </a:cubicBezTo>
                <a:lnTo>
                  <a:pt x="241300" y="0"/>
                </a:lnTo>
                <a:cubicBezTo>
                  <a:pt x="289278" y="1411"/>
                  <a:pt x="337301" y="1711"/>
                  <a:pt x="385233" y="4234"/>
                </a:cubicBezTo>
                <a:cubicBezTo>
                  <a:pt x="391043" y="4540"/>
                  <a:pt x="397325" y="5240"/>
                  <a:pt x="402166" y="8467"/>
                </a:cubicBezTo>
                <a:cubicBezTo>
                  <a:pt x="406399" y="11289"/>
                  <a:pt x="407035" y="17569"/>
                  <a:pt x="410633" y="21167"/>
                </a:cubicBezTo>
                <a:cubicBezTo>
                  <a:pt x="415622" y="26156"/>
                  <a:pt x="421922" y="29634"/>
                  <a:pt x="427566" y="33867"/>
                </a:cubicBezTo>
                <a:cubicBezTo>
                  <a:pt x="437964" y="75451"/>
                  <a:pt x="422910" y="24552"/>
                  <a:pt x="444500" y="67734"/>
                </a:cubicBezTo>
                <a:cubicBezTo>
                  <a:pt x="474721" y="128179"/>
                  <a:pt x="436530" y="68481"/>
                  <a:pt x="461433" y="105834"/>
                </a:cubicBezTo>
                <a:cubicBezTo>
                  <a:pt x="462844" y="111478"/>
                  <a:pt x="463955" y="117206"/>
                  <a:pt x="465666" y="122767"/>
                </a:cubicBezTo>
                <a:cubicBezTo>
                  <a:pt x="469603" y="135562"/>
                  <a:pt x="476165" y="147662"/>
                  <a:pt x="478366" y="160867"/>
                </a:cubicBezTo>
                <a:cubicBezTo>
                  <a:pt x="488300" y="220470"/>
                  <a:pt x="481404" y="195381"/>
                  <a:pt x="495300" y="237067"/>
                </a:cubicBezTo>
                <a:cubicBezTo>
                  <a:pt x="496711" y="246945"/>
                  <a:pt x="497113" y="257020"/>
                  <a:pt x="499533" y="266700"/>
                </a:cubicBezTo>
                <a:cubicBezTo>
                  <a:pt x="501376" y="274072"/>
                  <a:pt x="505403" y="280725"/>
                  <a:pt x="508000" y="287867"/>
                </a:cubicBezTo>
                <a:cubicBezTo>
                  <a:pt x="511050" y="296254"/>
                  <a:pt x="513902" y="304719"/>
                  <a:pt x="516466" y="313267"/>
                </a:cubicBezTo>
                <a:cubicBezTo>
                  <a:pt x="518138" y="318840"/>
                  <a:pt x="518337" y="324883"/>
                  <a:pt x="520700" y="330200"/>
                </a:cubicBezTo>
                <a:cubicBezTo>
                  <a:pt x="524042" y="337719"/>
                  <a:pt x="529720" y="344007"/>
                  <a:pt x="533400" y="351367"/>
                </a:cubicBezTo>
                <a:cubicBezTo>
                  <a:pt x="535396" y="355358"/>
                  <a:pt x="535875" y="359966"/>
                  <a:pt x="537633" y="364067"/>
                </a:cubicBezTo>
                <a:cubicBezTo>
                  <a:pt x="548595" y="389645"/>
                  <a:pt x="542422" y="372448"/>
                  <a:pt x="554566" y="393700"/>
                </a:cubicBezTo>
                <a:cubicBezTo>
                  <a:pt x="557697" y="399179"/>
                  <a:pt x="560547" y="404833"/>
                  <a:pt x="563033" y="410634"/>
                </a:cubicBezTo>
                <a:cubicBezTo>
                  <a:pt x="564791" y="414736"/>
                  <a:pt x="564791" y="419621"/>
                  <a:pt x="567266" y="423334"/>
                </a:cubicBezTo>
                <a:cubicBezTo>
                  <a:pt x="573785" y="433113"/>
                  <a:pt x="583294" y="438253"/>
                  <a:pt x="592666" y="444500"/>
                </a:cubicBezTo>
                <a:cubicBezTo>
                  <a:pt x="626878" y="490118"/>
                  <a:pt x="583660" y="439907"/>
                  <a:pt x="622300" y="465667"/>
                </a:cubicBezTo>
                <a:cubicBezTo>
                  <a:pt x="626533" y="468489"/>
                  <a:pt x="626937" y="475017"/>
                  <a:pt x="630766" y="478367"/>
                </a:cubicBezTo>
                <a:cubicBezTo>
                  <a:pt x="638424" y="485068"/>
                  <a:pt x="656166" y="495300"/>
                  <a:pt x="656166" y="495300"/>
                </a:cubicBezTo>
                <a:cubicBezTo>
                  <a:pt x="658988" y="499533"/>
                  <a:pt x="660804" y="504650"/>
                  <a:pt x="664633" y="508000"/>
                </a:cubicBezTo>
                <a:cubicBezTo>
                  <a:pt x="672291" y="514701"/>
                  <a:pt x="683676" y="516988"/>
                  <a:pt x="690033" y="524934"/>
                </a:cubicBezTo>
                <a:cubicBezTo>
                  <a:pt x="695677" y="531989"/>
                  <a:pt x="701016" y="539300"/>
                  <a:pt x="706966" y="546100"/>
                </a:cubicBezTo>
                <a:cubicBezTo>
                  <a:pt x="710908" y="550606"/>
                  <a:pt x="715770" y="554254"/>
                  <a:pt x="719666" y="558800"/>
                </a:cubicBezTo>
                <a:cubicBezTo>
                  <a:pt x="724258" y="564157"/>
                  <a:pt x="728320" y="569954"/>
                  <a:pt x="732366" y="575734"/>
                </a:cubicBezTo>
                <a:cubicBezTo>
                  <a:pt x="738201" y="584070"/>
                  <a:pt x="749300" y="601134"/>
                  <a:pt x="749300" y="601134"/>
                </a:cubicBezTo>
                <a:cubicBezTo>
                  <a:pt x="750711" y="606778"/>
                  <a:pt x="749898" y="613524"/>
                  <a:pt x="753533" y="618067"/>
                </a:cubicBezTo>
                <a:cubicBezTo>
                  <a:pt x="756321" y="621551"/>
                  <a:pt x="762520" y="619825"/>
                  <a:pt x="766233" y="622300"/>
                </a:cubicBezTo>
                <a:cubicBezTo>
                  <a:pt x="771214" y="625621"/>
                  <a:pt x="774334" y="631167"/>
                  <a:pt x="778933" y="635000"/>
                </a:cubicBezTo>
                <a:cubicBezTo>
                  <a:pt x="782842" y="638257"/>
                  <a:pt x="787318" y="640770"/>
                  <a:pt x="791633" y="643467"/>
                </a:cubicBezTo>
                <a:cubicBezTo>
                  <a:pt x="832481" y="668997"/>
                  <a:pt x="796482" y="645288"/>
                  <a:pt x="825500" y="664634"/>
                </a:cubicBezTo>
                <a:cubicBezTo>
                  <a:pt x="826911" y="668867"/>
                  <a:pt x="826249" y="674546"/>
                  <a:pt x="829733" y="677334"/>
                </a:cubicBezTo>
                <a:cubicBezTo>
                  <a:pt x="834276" y="680969"/>
                  <a:pt x="842880" y="677150"/>
                  <a:pt x="846666" y="681567"/>
                </a:cubicBezTo>
                <a:cubicBezTo>
                  <a:pt x="852474" y="688343"/>
                  <a:pt x="852969" y="698309"/>
                  <a:pt x="855133" y="706967"/>
                </a:cubicBezTo>
                <a:cubicBezTo>
                  <a:pt x="861531" y="732561"/>
                  <a:pt x="857525" y="718376"/>
                  <a:pt x="867833" y="749300"/>
                </a:cubicBezTo>
                <a:lnTo>
                  <a:pt x="872066" y="762000"/>
                </a:lnTo>
                <a:cubicBezTo>
                  <a:pt x="870655" y="795867"/>
                  <a:pt x="870015" y="829774"/>
                  <a:pt x="867833" y="863600"/>
                </a:cubicBezTo>
                <a:cubicBezTo>
                  <a:pt x="867191" y="873558"/>
                  <a:pt x="865557" y="883450"/>
                  <a:pt x="863600" y="893234"/>
                </a:cubicBezTo>
                <a:cubicBezTo>
                  <a:pt x="862725" y="897610"/>
                  <a:pt x="860648" y="901660"/>
                  <a:pt x="859366" y="905934"/>
                </a:cubicBezTo>
                <a:cubicBezTo>
                  <a:pt x="856414" y="915774"/>
                  <a:pt x="853392" y="925601"/>
                  <a:pt x="850900" y="935567"/>
                </a:cubicBezTo>
                <a:cubicBezTo>
                  <a:pt x="842174" y="970471"/>
                  <a:pt x="851121" y="943259"/>
                  <a:pt x="842433" y="973667"/>
                </a:cubicBezTo>
                <a:cubicBezTo>
                  <a:pt x="838588" y="987124"/>
                  <a:pt x="835104" y="993212"/>
                  <a:pt x="829733" y="1007534"/>
                </a:cubicBezTo>
                <a:cubicBezTo>
                  <a:pt x="820389" y="1032451"/>
                  <a:pt x="831902" y="1007431"/>
                  <a:pt x="817033" y="1037167"/>
                </a:cubicBezTo>
                <a:cubicBezTo>
                  <a:pt x="806703" y="1078488"/>
                  <a:pt x="820280" y="1032248"/>
                  <a:pt x="804333" y="1066800"/>
                </a:cubicBezTo>
                <a:cubicBezTo>
                  <a:pt x="797964" y="1080599"/>
                  <a:pt x="795220" y="1096102"/>
                  <a:pt x="787400" y="1109134"/>
                </a:cubicBezTo>
                <a:cubicBezTo>
                  <a:pt x="772082" y="1134663"/>
                  <a:pt x="779264" y="1123454"/>
                  <a:pt x="766233" y="1143000"/>
                </a:cubicBezTo>
                <a:cubicBezTo>
                  <a:pt x="758009" y="1167675"/>
                  <a:pt x="763997" y="1151705"/>
                  <a:pt x="745066" y="1189567"/>
                </a:cubicBezTo>
                <a:lnTo>
                  <a:pt x="736600" y="1206500"/>
                </a:lnTo>
                <a:cubicBezTo>
                  <a:pt x="729704" y="1240975"/>
                  <a:pt x="736275" y="1214801"/>
                  <a:pt x="723900" y="1248834"/>
                </a:cubicBezTo>
                <a:cubicBezTo>
                  <a:pt x="720850" y="1257221"/>
                  <a:pt x="718866" y="1265996"/>
                  <a:pt x="715433" y="1274234"/>
                </a:cubicBezTo>
                <a:cubicBezTo>
                  <a:pt x="711792" y="1282972"/>
                  <a:pt x="706577" y="1290984"/>
                  <a:pt x="702733" y="1299634"/>
                </a:cubicBezTo>
                <a:cubicBezTo>
                  <a:pt x="700921" y="1303712"/>
                  <a:pt x="700258" y="1308233"/>
                  <a:pt x="698500" y="1312334"/>
                </a:cubicBezTo>
                <a:cubicBezTo>
                  <a:pt x="689824" y="1332579"/>
                  <a:pt x="690765" y="1323761"/>
                  <a:pt x="685800" y="1341967"/>
                </a:cubicBezTo>
                <a:cubicBezTo>
                  <a:pt x="682738" y="1353193"/>
                  <a:pt x="677333" y="1375834"/>
                  <a:pt x="677333" y="1375834"/>
                </a:cubicBezTo>
                <a:cubicBezTo>
                  <a:pt x="675922" y="1389945"/>
                  <a:pt x="675713" y="1404229"/>
                  <a:pt x="673100" y="1418167"/>
                </a:cubicBezTo>
                <a:cubicBezTo>
                  <a:pt x="671455" y="1426939"/>
                  <a:pt x="666383" y="1434816"/>
                  <a:pt x="664633" y="1443567"/>
                </a:cubicBezTo>
                <a:cubicBezTo>
                  <a:pt x="663222" y="1450623"/>
                  <a:pt x="662293" y="1457792"/>
                  <a:pt x="660400" y="1464734"/>
                </a:cubicBezTo>
                <a:cubicBezTo>
                  <a:pt x="658052" y="1473344"/>
                  <a:pt x="654097" y="1481476"/>
                  <a:pt x="651933" y="1490134"/>
                </a:cubicBezTo>
                <a:lnTo>
                  <a:pt x="647700" y="1507067"/>
                </a:lnTo>
                <a:cubicBezTo>
                  <a:pt x="649773" y="1529869"/>
                  <a:pt x="644143" y="1550077"/>
                  <a:pt x="660400" y="1566334"/>
                </a:cubicBezTo>
                <a:cubicBezTo>
                  <a:pt x="663998" y="1569931"/>
                  <a:pt x="668867" y="1571978"/>
                  <a:pt x="673100" y="1574800"/>
                </a:cubicBezTo>
                <a:cubicBezTo>
                  <a:pt x="677333" y="1580445"/>
                  <a:pt x="680811" y="1586745"/>
                  <a:pt x="685800" y="1591734"/>
                </a:cubicBezTo>
                <a:cubicBezTo>
                  <a:pt x="695794" y="1601728"/>
                  <a:pt x="703819" y="1600371"/>
                  <a:pt x="715433" y="1608667"/>
                </a:cubicBezTo>
                <a:cubicBezTo>
                  <a:pt x="720305" y="1612147"/>
                  <a:pt x="723261" y="1617887"/>
                  <a:pt x="728133" y="1621367"/>
                </a:cubicBezTo>
                <a:cubicBezTo>
                  <a:pt x="741287" y="1630763"/>
                  <a:pt x="747226" y="1629846"/>
                  <a:pt x="762000" y="1634067"/>
                </a:cubicBezTo>
                <a:cubicBezTo>
                  <a:pt x="766291" y="1635293"/>
                  <a:pt x="770409" y="1637074"/>
                  <a:pt x="774700" y="1638300"/>
                </a:cubicBezTo>
                <a:cubicBezTo>
                  <a:pt x="780294" y="1639898"/>
                  <a:pt x="786060" y="1640862"/>
                  <a:pt x="791633" y="1642534"/>
                </a:cubicBezTo>
                <a:cubicBezTo>
                  <a:pt x="800181" y="1645098"/>
                  <a:pt x="817033" y="1651000"/>
                  <a:pt x="817033" y="1651000"/>
                </a:cubicBezTo>
                <a:cubicBezTo>
                  <a:pt x="825107" y="1649991"/>
                  <a:pt x="851960" y="1641688"/>
                  <a:pt x="863600" y="1651000"/>
                </a:cubicBezTo>
                <a:cubicBezTo>
                  <a:pt x="867573" y="1654178"/>
                  <a:pt x="869244" y="1659467"/>
                  <a:pt x="872066" y="1663700"/>
                </a:cubicBezTo>
                <a:cubicBezTo>
                  <a:pt x="870655" y="1676400"/>
                  <a:pt x="869934" y="1689196"/>
                  <a:pt x="867833" y="1701800"/>
                </a:cubicBezTo>
                <a:cubicBezTo>
                  <a:pt x="867099" y="1706202"/>
                  <a:pt x="864682" y="1710171"/>
                  <a:pt x="863600" y="1714500"/>
                </a:cubicBezTo>
                <a:lnTo>
                  <a:pt x="855133" y="1748367"/>
                </a:lnTo>
                <a:cubicBezTo>
                  <a:pt x="853722" y="1801989"/>
                  <a:pt x="850900" y="1855593"/>
                  <a:pt x="850900" y="1909234"/>
                </a:cubicBezTo>
                <a:cubicBezTo>
                  <a:pt x="850900" y="1962875"/>
                  <a:pt x="851484" y="2016584"/>
                  <a:pt x="855133" y="2070100"/>
                </a:cubicBezTo>
                <a:cubicBezTo>
                  <a:pt x="855740" y="2079004"/>
                  <a:pt x="863600" y="2095500"/>
                  <a:pt x="863600" y="2095500"/>
                </a:cubicBezTo>
                <a:cubicBezTo>
                  <a:pt x="862189" y="2108200"/>
                  <a:pt x="862465" y="2121203"/>
                  <a:pt x="859366" y="2133600"/>
                </a:cubicBezTo>
                <a:cubicBezTo>
                  <a:pt x="858132" y="2138536"/>
                  <a:pt x="852686" y="2141536"/>
                  <a:pt x="850900" y="2146300"/>
                </a:cubicBezTo>
                <a:cubicBezTo>
                  <a:pt x="843632" y="2165682"/>
                  <a:pt x="852097" y="2166269"/>
                  <a:pt x="838200" y="2180167"/>
                </a:cubicBezTo>
                <a:cubicBezTo>
                  <a:pt x="834602" y="2183765"/>
                  <a:pt x="829640" y="2185677"/>
                  <a:pt x="825500" y="2188634"/>
                </a:cubicBezTo>
                <a:cubicBezTo>
                  <a:pt x="809882" y="2199790"/>
                  <a:pt x="792505" y="2208928"/>
                  <a:pt x="778933" y="2222500"/>
                </a:cubicBezTo>
                <a:cubicBezTo>
                  <a:pt x="771877" y="2229556"/>
                  <a:pt x="764337" y="2236158"/>
                  <a:pt x="757766" y="2243667"/>
                </a:cubicBezTo>
                <a:cubicBezTo>
                  <a:pt x="754416" y="2247496"/>
                  <a:pt x="753129" y="2253017"/>
                  <a:pt x="749300" y="2256367"/>
                </a:cubicBezTo>
                <a:cubicBezTo>
                  <a:pt x="741642" y="2263068"/>
                  <a:pt x="732367" y="2267656"/>
                  <a:pt x="723900" y="2273300"/>
                </a:cubicBezTo>
                <a:cubicBezTo>
                  <a:pt x="719667" y="2276122"/>
                  <a:pt x="714378" y="2277794"/>
                  <a:pt x="711200" y="2281767"/>
                </a:cubicBezTo>
                <a:lnTo>
                  <a:pt x="694266" y="2302934"/>
                </a:lnTo>
                <a:cubicBezTo>
                  <a:pt x="681271" y="2341922"/>
                  <a:pt x="703754" y="2271702"/>
                  <a:pt x="685800" y="2349500"/>
                </a:cubicBezTo>
                <a:cubicBezTo>
                  <a:pt x="684091" y="2356905"/>
                  <a:pt x="679736" y="2363458"/>
                  <a:pt x="677333" y="2370667"/>
                </a:cubicBezTo>
                <a:cubicBezTo>
                  <a:pt x="674084" y="2380413"/>
                  <a:pt x="672913" y="2390858"/>
                  <a:pt x="668866" y="2400300"/>
                </a:cubicBezTo>
                <a:cubicBezTo>
                  <a:pt x="664384" y="2410757"/>
                  <a:pt x="656824" y="2419662"/>
                  <a:pt x="651933" y="2429934"/>
                </a:cubicBezTo>
                <a:cubicBezTo>
                  <a:pt x="642692" y="2449339"/>
                  <a:pt x="641731" y="2474002"/>
                  <a:pt x="626533" y="2489200"/>
                </a:cubicBezTo>
                <a:cubicBezTo>
                  <a:pt x="612126" y="2503607"/>
                  <a:pt x="603046" y="2510692"/>
                  <a:pt x="592666" y="2527300"/>
                </a:cubicBezTo>
                <a:cubicBezTo>
                  <a:pt x="589321" y="2532652"/>
                  <a:pt x="587331" y="2538755"/>
                  <a:pt x="584200" y="2544234"/>
                </a:cubicBezTo>
                <a:cubicBezTo>
                  <a:pt x="576631" y="2557481"/>
                  <a:pt x="572114" y="2560246"/>
                  <a:pt x="563033" y="2573867"/>
                </a:cubicBezTo>
                <a:cubicBezTo>
                  <a:pt x="558469" y="2580713"/>
                  <a:pt x="555648" y="2588753"/>
                  <a:pt x="550333" y="2595034"/>
                </a:cubicBezTo>
                <a:cubicBezTo>
                  <a:pt x="540021" y="2607221"/>
                  <a:pt x="527755" y="2617611"/>
                  <a:pt x="516466" y="2628900"/>
                </a:cubicBezTo>
                <a:lnTo>
                  <a:pt x="503766" y="2641600"/>
                </a:lnTo>
                <a:cubicBezTo>
                  <a:pt x="498122" y="2647245"/>
                  <a:pt x="493219" y="2653744"/>
                  <a:pt x="486833" y="2658534"/>
                </a:cubicBezTo>
                <a:cubicBezTo>
                  <a:pt x="481189" y="2662767"/>
                  <a:pt x="474889" y="2666245"/>
                  <a:pt x="469900" y="2671234"/>
                </a:cubicBezTo>
                <a:cubicBezTo>
                  <a:pt x="463511" y="2677623"/>
                  <a:pt x="459355" y="2686011"/>
                  <a:pt x="452966" y="2692400"/>
                </a:cubicBezTo>
                <a:cubicBezTo>
                  <a:pt x="447977" y="2697389"/>
                  <a:pt x="441542" y="2700692"/>
                  <a:pt x="436033" y="2705100"/>
                </a:cubicBezTo>
                <a:cubicBezTo>
                  <a:pt x="427185" y="2712178"/>
                  <a:pt x="397304" y="2739176"/>
                  <a:pt x="385233" y="2743200"/>
                </a:cubicBezTo>
                <a:lnTo>
                  <a:pt x="372533" y="2747434"/>
                </a:lnTo>
                <a:cubicBezTo>
                  <a:pt x="368300" y="2751667"/>
                  <a:pt x="364910" y="2756961"/>
                  <a:pt x="359833" y="2760134"/>
                </a:cubicBezTo>
                <a:cubicBezTo>
                  <a:pt x="353389" y="2764161"/>
                  <a:pt x="345610" y="2765514"/>
                  <a:pt x="338666" y="2768600"/>
                </a:cubicBezTo>
                <a:cubicBezTo>
                  <a:pt x="332899" y="2771163"/>
                  <a:pt x="327642" y="2774851"/>
                  <a:pt x="321733" y="2777067"/>
                </a:cubicBezTo>
                <a:cubicBezTo>
                  <a:pt x="309453" y="2781672"/>
                  <a:pt x="285976" y="2783989"/>
                  <a:pt x="275166" y="2785534"/>
                </a:cubicBezTo>
                <a:cubicBezTo>
                  <a:pt x="258233" y="2784123"/>
                  <a:pt x="241099" y="2784253"/>
                  <a:pt x="224366" y="2781300"/>
                </a:cubicBezTo>
                <a:cubicBezTo>
                  <a:pt x="216883" y="2779979"/>
                  <a:pt x="210315" y="2775502"/>
                  <a:pt x="203200" y="2772834"/>
                </a:cubicBezTo>
                <a:cubicBezTo>
                  <a:pt x="191045" y="2768276"/>
                  <a:pt x="186921" y="2767705"/>
                  <a:pt x="173566" y="2764367"/>
                </a:cubicBezTo>
                <a:cubicBezTo>
                  <a:pt x="166782" y="2760297"/>
                  <a:pt x="144577" y="2746237"/>
                  <a:pt x="135466" y="2743200"/>
                </a:cubicBezTo>
                <a:cubicBezTo>
                  <a:pt x="128640" y="2740925"/>
                  <a:pt x="121355" y="2740378"/>
                  <a:pt x="114300" y="2738967"/>
                </a:cubicBezTo>
                <a:cubicBezTo>
                  <a:pt x="110067" y="2733323"/>
                  <a:pt x="104755" y="2728345"/>
                  <a:pt x="101600" y="2722034"/>
                </a:cubicBezTo>
                <a:cubicBezTo>
                  <a:pt x="71374" y="2661583"/>
                  <a:pt x="109571" y="2721290"/>
                  <a:pt x="84666" y="2683934"/>
                </a:cubicBezTo>
                <a:cubicBezTo>
                  <a:pt x="81807" y="2666776"/>
                  <a:pt x="80935" y="2657384"/>
                  <a:pt x="76200" y="2641600"/>
                </a:cubicBezTo>
                <a:cubicBezTo>
                  <a:pt x="63352" y="2598771"/>
                  <a:pt x="72732" y="2633188"/>
                  <a:pt x="59266" y="2595034"/>
                </a:cubicBezTo>
                <a:cubicBezTo>
                  <a:pt x="53325" y="2578202"/>
                  <a:pt x="42333" y="2544234"/>
                  <a:pt x="42333" y="2544234"/>
                </a:cubicBezTo>
                <a:cubicBezTo>
                  <a:pt x="39511" y="2527301"/>
                  <a:pt x="35574" y="2510516"/>
                  <a:pt x="33866" y="2493434"/>
                </a:cubicBezTo>
                <a:cubicBezTo>
                  <a:pt x="32455" y="2479323"/>
                  <a:pt x="31737" y="2465125"/>
                  <a:pt x="29633" y="2451100"/>
                </a:cubicBezTo>
                <a:cubicBezTo>
                  <a:pt x="17129" y="2367743"/>
                  <a:pt x="24643" y="2444674"/>
                  <a:pt x="16933" y="2379134"/>
                </a:cubicBezTo>
                <a:cubicBezTo>
                  <a:pt x="15276" y="2365049"/>
                  <a:pt x="15031" y="2350789"/>
                  <a:pt x="12700" y="2336800"/>
                </a:cubicBezTo>
                <a:cubicBezTo>
                  <a:pt x="10787" y="2325322"/>
                  <a:pt x="4233" y="2302934"/>
                  <a:pt x="4233" y="2302934"/>
                </a:cubicBezTo>
                <a:cubicBezTo>
                  <a:pt x="2822" y="2287412"/>
                  <a:pt x="0" y="2271953"/>
                  <a:pt x="0" y="2256367"/>
                </a:cubicBezTo>
                <a:cubicBezTo>
                  <a:pt x="0" y="2199666"/>
                  <a:pt x="3837" y="2237186"/>
                  <a:pt x="12700" y="2192867"/>
                </a:cubicBezTo>
                <a:cubicBezTo>
                  <a:pt x="15522" y="2178756"/>
                  <a:pt x="17675" y="2164495"/>
                  <a:pt x="21166" y="2150534"/>
                </a:cubicBezTo>
                <a:cubicBezTo>
                  <a:pt x="34412" y="2097556"/>
                  <a:pt x="17479" y="2163443"/>
                  <a:pt x="29633" y="2120900"/>
                </a:cubicBezTo>
                <a:cubicBezTo>
                  <a:pt x="40256" y="2083717"/>
                  <a:pt x="27955" y="2121697"/>
                  <a:pt x="38100" y="2091267"/>
                </a:cubicBezTo>
                <a:cubicBezTo>
                  <a:pt x="39511" y="2044700"/>
                  <a:pt x="38933" y="1998031"/>
                  <a:pt x="42333" y="1951567"/>
                </a:cubicBezTo>
                <a:cubicBezTo>
                  <a:pt x="43817" y="1931284"/>
                  <a:pt x="50213" y="1921870"/>
                  <a:pt x="55033" y="1905000"/>
                </a:cubicBezTo>
                <a:cubicBezTo>
                  <a:pt x="56631" y="1899406"/>
                  <a:pt x="56974" y="1893415"/>
                  <a:pt x="59266" y="1888067"/>
                </a:cubicBezTo>
                <a:cubicBezTo>
                  <a:pt x="61270" y="1883390"/>
                  <a:pt x="65209" y="1879784"/>
                  <a:pt x="67733" y="1875367"/>
                </a:cubicBezTo>
                <a:cubicBezTo>
                  <a:pt x="70864" y="1869888"/>
                  <a:pt x="73856" y="1864293"/>
                  <a:pt x="76200" y="1858434"/>
                </a:cubicBezTo>
                <a:lnTo>
                  <a:pt x="93133" y="1807634"/>
                </a:lnTo>
                <a:lnTo>
                  <a:pt x="101600" y="1794934"/>
                </a:lnTo>
                <a:lnTo>
                  <a:pt x="110066" y="1769534"/>
                </a:lnTo>
                <a:cubicBezTo>
                  <a:pt x="111477" y="1765301"/>
                  <a:pt x="113218" y="1761163"/>
                  <a:pt x="114300" y="1756834"/>
                </a:cubicBezTo>
                <a:cubicBezTo>
                  <a:pt x="115711" y="1751189"/>
                  <a:pt x="116241" y="1745248"/>
                  <a:pt x="118533" y="1739900"/>
                </a:cubicBezTo>
                <a:cubicBezTo>
                  <a:pt x="120537" y="1735223"/>
                  <a:pt x="124178" y="1731433"/>
                  <a:pt x="127000" y="1727200"/>
                </a:cubicBezTo>
                <a:cubicBezTo>
                  <a:pt x="137640" y="1695278"/>
                  <a:pt x="123287" y="1734626"/>
                  <a:pt x="139700" y="1701800"/>
                </a:cubicBezTo>
                <a:cubicBezTo>
                  <a:pt x="157227" y="1666746"/>
                  <a:pt x="128134" y="1712797"/>
                  <a:pt x="152400" y="1676400"/>
                </a:cubicBezTo>
                <a:cubicBezTo>
                  <a:pt x="157870" y="1659988"/>
                  <a:pt x="161919" y="1648924"/>
                  <a:pt x="165100" y="1629834"/>
                </a:cubicBezTo>
                <a:lnTo>
                  <a:pt x="169333" y="1604434"/>
                </a:lnTo>
                <a:cubicBezTo>
                  <a:pt x="167922" y="1593145"/>
                  <a:pt x="169868" y="1580897"/>
                  <a:pt x="165100" y="1570567"/>
                </a:cubicBezTo>
                <a:cubicBezTo>
                  <a:pt x="160919" y="1561507"/>
                  <a:pt x="147986" y="1558518"/>
                  <a:pt x="143933" y="1549400"/>
                </a:cubicBezTo>
                <a:cubicBezTo>
                  <a:pt x="141570" y="1544083"/>
                  <a:pt x="146005" y="1537869"/>
                  <a:pt x="148166" y="1532467"/>
                </a:cubicBezTo>
                <a:cubicBezTo>
                  <a:pt x="151682" y="1523678"/>
                  <a:pt x="156633" y="1515534"/>
                  <a:pt x="160866" y="1507067"/>
                </a:cubicBezTo>
                <a:cubicBezTo>
                  <a:pt x="170510" y="1458853"/>
                  <a:pt x="162350" y="1504718"/>
                  <a:pt x="169333" y="1413934"/>
                </a:cubicBezTo>
                <a:cubicBezTo>
                  <a:pt x="170313" y="1401193"/>
                  <a:pt x="172547" y="1388571"/>
                  <a:pt x="173566" y="1375834"/>
                </a:cubicBezTo>
                <a:cubicBezTo>
                  <a:pt x="175370" y="1353284"/>
                  <a:pt x="175921" y="1330644"/>
                  <a:pt x="177800" y="1308100"/>
                </a:cubicBezTo>
                <a:cubicBezTo>
                  <a:pt x="178745" y="1296763"/>
                  <a:pt x="180704" y="1285533"/>
                  <a:pt x="182033" y="1274234"/>
                </a:cubicBezTo>
                <a:cubicBezTo>
                  <a:pt x="189886" y="1207480"/>
                  <a:pt x="182042" y="1263590"/>
                  <a:pt x="194733" y="1181100"/>
                </a:cubicBezTo>
                <a:cubicBezTo>
                  <a:pt x="196144" y="1161345"/>
                  <a:pt x="197387" y="1141577"/>
                  <a:pt x="198966" y="1121834"/>
                </a:cubicBezTo>
                <a:cubicBezTo>
                  <a:pt x="200209" y="1106297"/>
                  <a:pt x="202005" y="1090807"/>
                  <a:pt x="203200" y="1075267"/>
                </a:cubicBezTo>
                <a:cubicBezTo>
                  <a:pt x="204827" y="1054116"/>
                  <a:pt x="206022" y="1032934"/>
                  <a:pt x="207433" y="1011767"/>
                </a:cubicBezTo>
                <a:cubicBezTo>
                  <a:pt x="206848" y="994805"/>
                  <a:pt x="220254" y="889122"/>
                  <a:pt x="186266" y="855134"/>
                </a:cubicBezTo>
                <a:cubicBezTo>
                  <a:pt x="182033" y="850901"/>
                  <a:pt x="178547" y="845755"/>
                  <a:pt x="173566" y="842434"/>
                </a:cubicBezTo>
                <a:cubicBezTo>
                  <a:pt x="169853" y="839959"/>
                  <a:pt x="165099" y="839611"/>
                  <a:pt x="160866" y="838200"/>
                </a:cubicBezTo>
                <a:cubicBezTo>
                  <a:pt x="149012" y="844127"/>
                  <a:pt x="136992" y="851994"/>
                  <a:pt x="122766" y="850900"/>
                </a:cubicBezTo>
                <a:cubicBezTo>
                  <a:pt x="111164" y="850008"/>
                  <a:pt x="100189" y="845256"/>
                  <a:pt x="88900" y="842434"/>
                </a:cubicBezTo>
                <a:cubicBezTo>
                  <a:pt x="84667" y="839612"/>
                  <a:pt x="80751" y="836242"/>
                  <a:pt x="76200" y="833967"/>
                </a:cubicBezTo>
                <a:cubicBezTo>
                  <a:pt x="72209" y="831971"/>
                  <a:pt x="66985" y="832522"/>
                  <a:pt x="63500" y="829734"/>
                </a:cubicBezTo>
                <a:cubicBezTo>
                  <a:pt x="59527" y="826556"/>
                  <a:pt x="58290" y="820943"/>
                  <a:pt x="55033" y="817034"/>
                </a:cubicBezTo>
                <a:cubicBezTo>
                  <a:pt x="51200" y="812435"/>
                  <a:pt x="46566" y="808567"/>
                  <a:pt x="42333" y="804334"/>
                </a:cubicBezTo>
                <a:cubicBezTo>
                  <a:pt x="40922" y="800101"/>
                  <a:pt x="38100" y="796096"/>
                  <a:pt x="38100" y="791634"/>
                </a:cubicBezTo>
                <a:cubicBezTo>
                  <a:pt x="38100" y="780336"/>
                  <a:pt x="43886" y="770297"/>
                  <a:pt x="50800" y="762000"/>
                </a:cubicBezTo>
                <a:cubicBezTo>
                  <a:pt x="54633" y="757401"/>
                  <a:pt x="59667" y="753899"/>
                  <a:pt x="63500" y="749300"/>
                </a:cubicBezTo>
                <a:cubicBezTo>
                  <a:pt x="66757" y="745391"/>
                  <a:pt x="69009" y="740740"/>
                  <a:pt x="71966" y="736600"/>
                </a:cubicBezTo>
                <a:cubicBezTo>
                  <a:pt x="76067" y="730859"/>
                  <a:pt x="80074" y="725024"/>
                  <a:pt x="84666" y="719667"/>
                </a:cubicBezTo>
                <a:cubicBezTo>
                  <a:pt x="88562" y="715121"/>
                  <a:pt x="93533" y="711566"/>
                  <a:pt x="97366" y="706967"/>
                </a:cubicBezTo>
                <a:cubicBezTo>
                  <a:pt x="100623" y="703058"/>
                  <a:pt x="102235" y="697865"/>
                  <a:pt x="105833" y="694267"/>
                </a:cubicBezTo>
                <a:cubicBezTo>
                  <a:pt x="109431" y="690669"/>
                  <a:pt x="114624" y="689057"/>
                  <a:pt x="118533" y="685800"/>
                </a:cubicBezTo>
                <a:cubicBezTo>
                  <a:pt x="123132" y="681967"/>
                  <a:pt x="126507" y="676776"/>
                  <a:pt x="131233" y="673100"/>
                </a:cubicBezTo>
                <a:cubicBezTo>
                  <a:pt x="139265" y="666853"/>
                  <a:pt x="148297" y="662002"/>
                  <a:pt x="156633" y="656167"/>
                </a:cubicBezTo>
                <a:cubicBezTo>
                  <a:pt x="184112" y="636932"/>
                  <a:pt x="162338" y="649081"/>
                  <a:pt x="190500" y="635000"/>
                </a:cubicBezTo>
                <a:cubicBezTo>
                  <a:pt x="195309" y="627786"/>
                  <a:pt x="206412" y="610621"/>
                  <a:pt x="211666" y="605367"/>
                </a:cubicBezTo>
                <a:cubicBezTo>
                  <a:pt x="233559" y="583474"/>
                  <a:pt x="228381" y="616496"/>
                  <a:pt x="249766" y="563034"/>
                </a:cubicBezTo>
                <a:cubicBezTo>
                  <a:pt x="260577" y="536008"/>
                  <a:pt x="254834" y="548664"/>
                  <a:pt x="266700" y="524934"/>
                </a:cubicBezTo>
                <a:cubicBezTo>
                  <a:pt x="268111" y="519289"/>
                  <a:pt x="272605" y="513573"/>
                  <a:pt x="270933" y="508000"/>
                </a:cubicBezTo>
                <a:cubicBezTo>
                  <a:pt x="268009" y="498254"/>
                  <a:pt x="259235" y="491325"/>
                  <a:pt x="254000" y="482600"/>
                </a:cubicBezTo>
                <a:cubicBezTo>
                  <a:pt x="221785" y="428909"/>
                  <a:pt x="266345" y="496884"/>
                  <a:pt x="237066" y="452967"/>
                </a:cubicBezTo>
                <a:cubicBezTo>
                  <a:pt x="229627" y="430649"/>
                  <a:pt x="237750" y="448707"/>
                  <a:pt x="220133" y="427567"/>
                </a:cubicBezTo>
                <a:cubicBezTo>
                  <a:pt x="202494" y="406400"/>
                  <a:pt x="222249" y="421923"/>
                  <a:pt x="198966" y="406400"/>
                </a:cubicBezTo>
                <a:cubicBezTo>
                  <a:pt x="193322" y="397933"/>
                  <a:pt x="191134" y="385550"/>
                  <a:pt x="182033" y="381000"/>
                </a:cubicBezTo>
                <a:cubicBezTo>
                  <a:pt x="175390" y="377679"/>
                  <a:pt x="158385" y="370052"/>
                  <a:pt x="152400" y="364067"/>
                </a:cubicBezTo>
                <a:cubicBezTo>
                  <a:pt x="147411" y="359078"/>
                  <a:pt x="144292" y="352491"/>
                  <a:pt x="139700" y="347134"/>
                </a:cubicBezTo>
                <a:cubicBezTo>
                  <a:pt x="135804" y="342588"/>
                  <a:pt x="131233" y="338667"/>
                  <a:pt x="127000" y="334434"/>
                </a:cubicBezTo>
                <a:cubicBezTo>
                  <a:pt x="125589" y="330201"/>
                  <a:pt x="124980" y="325608"/>
                  <a:pt x="122766" y="321734"/>
                </a:cubicBezTo>
                <a:cubicBezTo>
                  <a:pt x="119265" y="315608"/>
                  <a:pt x="112141" y="311544"/>
                  <a:pt x="110066" y="304800"/>
                </a:cubicBezTo>
                <a:cubicBezTo>
                  <a:pt x="106308" y="292587"/>
                  <a:pt x="107640" y="279350"/>
                  <a:pt x="105833" y="266700"/>
                </a:cubicBezTo>
                <a:cubicBezTo>
                  <a:pt x="104816" y="259577"/>
                  <a:pt x="102618" y="252657"/>
                  <a:pt x="101600" y="245534"/>
                </a:cubicBezTo>
                <a:cubicBezTo>
                  <a:pt x="96889" y="212560"/>
                  <a:pt x="98685" y="208337"/>
                  <a:pt x="93133" y="177800"/>
                </a:cubicBezTo>
                <a:cubicBezTo>
                  <a:pt x="92092" y="172076"/>
                  <a:pt x="90311" y="166511"/>
                  <a:pt x="88900" y="160867"/>
                </a:cubicBezTo>
                <a:cubicBezTo>
                  <a:pt x="90311" y="146756"/>
                  <a:pt x="89944" y="132352"/>
                  <a:pt x="93133" y="118534"/>
                </a:cubicBezTo>
                <a:cubicBezTo>
                  <a:pt x="94277" y="113576"/>
                  <a:pt x="98643" y="109974"/>
                  <a:pt x="101600" y="105834"/>
                </a:cubicBezTo>
                <a:cubicBezTo>
                  <a:pt x="106936" y="98364"/>
                  <a:pt x="118607" y="81795"/>
                  <a:pt x="127000" y="76200"/>
                </a:cubicBezTo>
                <a:cubicBezTo>
                  <a:pt x="130713" y="73725"/>
                  <a:pt x="135467" y="73378"/>
                  <a:pt x="139700" y="71967"/>
                </a:cubicBezTo>
                <a:cubicBezTo>
                  <a:pt x="141111" y="67734"/>
                  <a:pt x="140778" y="62422"/>
                  <a:pt x="143933" y="59267"/>
                </a:cubicBezTo>
                <a:cubicBezTo>
                  <a:pt x="147088" y="56112"/>
                  <a:pt x="152642" y="57030"/>
                  <a:pt x="156633" y="55034"/>
                </a:cubicBezTo>
                <a:cubicBezTo>
                  <a:pt x="161184" y="52759"/>
                  <a:pt x="165424" y="49824"/>
                  <a:pt x="169333" y="46567"/>
                </a:cubicBezTo>
                <a:cubicBezTo>
                  <a:pt x="173932" y="42734"/>
                  <a:pt x="177434" y="37700"/>
                  <a:pt x="182033" y="33867"/>
                </a:cubicBezTo>
                <a:cubicBezTo>
                  <a:pt x="185942" y="30610"/>
                  <a:pt x="160866" y="37394"/>
                  <a:pt x="156633" y="38100"/>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フリーフォーム 8"/>
          <p:cNvSpPr/>
          <p:nvPr/>
        </p:nvSpPr>
        <p:spPr>
          <a:xfrm>
            <a:off x="6227716" y="1345096"/>
            <a:ext cx="618067" cy="2036234"/>
          </a:xfrm>
          <a:custGeom>
            <a:avLst/>
            <a:gdLst>
              <a:gd name="connsiteX0" fmla="*/ 618067 w 618067"/>
              <a:gd name="connsiteY0" fmla="*/ 0 h 2036234"/>
              <a:gd name="connsiteX1" fmla="*/ 618067 w 618067"/>
              <a:gd name="connsiteY1" fmla="*/ 0 h 2036234"/>
              <a:gd name="connsiteX2" fmla="*/ 414867 w 618067"/>
              <a:gd name="connsiteY2" fmla="*/ 4234 h 2036234"/>
              <a:gd name="connsiteX3" fmla="*/ 342900 w 618067"/>
              <a:gd name="connsiteY3" fmla="*/ 12700 h 2036234"/>
              <a:gd name="connsiteX4" fmla="*/ 245533 w 618067"/>
              <a:gd name="connsiteY4" fmla="*/ 25400 h 2036234"/>
              <a:gd name="connsiteX5" fmla="*/ 228600 w 618067"/>
              <a:gd name="connsiteY5" fmla="*/ 33867 h 2036234"/>
              <a:gd name="connsiteX6" fmla="*/ 211667 w 618067"/>
              <a:gd name="connsiteY6" fmla="*/ 38100 h 2036234"/>
              <a:gd name="connsiteX7" fmla="*/ 186267 w 618067"/>
              <a:gd name="connsiteY7" fmla="*/ 46567 h 2036234"/>
              <a:gd name="connsiteX8" fmla="*/ 165100 w 618067"/>
              <a:gd name="connsiteY8" fmla="*/ 55034 h 2036234"/>
              <a:gd name="connsiteX9" fmla="*/ 135467 w 618067"/>
              <a:gd name="connsiteY9" fmla="*/ 67734 h 2036234"/>
              <a:gd name="connsiteX10" fmla="*/ 105833 w 618067"/>
              <a:gd name="connsiteY10" fmla="*/ 88900 h 2036234"/>
              <a:gd name="connsiteX11" fmla="*/ 80433 w 618067"/>
              <a:gd name="connsiteY11" fmla="*/ 114300 h 2036234"/>
              <a:gd name="connsiteX12" fmla="*/ 67733 w 618067"/>
              <a:gd name="connsiteY12" fmla="*/ 122767 h 2036234"/>
              <a:gd name="connsiteX13" fmla="*/ 59267 w 618067"/>
              <a:gd name="connsiteY13" fmla="*/ 135467 h 2036234"/>
              <a:gd name="connsiteX14" fmla="*/ 46567 w 618067"/>
              <a:gd name="connsiteY14" fmla="*/ 143934 h 2036234"/>
              <a:gd name="connsiteX15" fmla="*/ 42333 w 618067"/>
              <a:gd name="connsiteY15" fmla="*/ 156634 h 2036234"/>
              <a:gd name="connsiteX16" fmla="*/ 33867 w 618067"/>
              <a:gd name="connsiteY16" fmla="*/ 169334 h 2036234"/>
              <a:gd name="connsiteX17" fmla="*/ 16933 w 618067"/>
              <a:gd name="connsiteY17" fmla="*/ 207434 h 2036234"/>
              <a:gd name="connsiteX18" fmla="*/ 25400 w 618067"/>
              <a:gd name="connsiteY18" fmla="*/ 254000 h 2036234"/>
              <a:gd name="connsiteX19" fmla="*/ 29633 w 618067"/>
              <a:gd name="connsiteY19" fmla="*/ 270934 h 2036234"/>
              <a:gd name="connsiteX20" fmla="*/ 38100 w 618067"/>
              <a:gd name="connsiteY20" fmla="*/ 283634 h 2036234"/>
              <a:gd name="connsiteX21" fmla="*/ 59267 w 618067"/>
              <a:gd name="connsiteY21" fmla="*/ 330200 h 2036234"/>
              <a:gd name="connsiteX22" fmla="*/ 76200 w 618067"/>
              <a:gd name="connsiteY22" fmla="*/ 342900 h 2036234"/>
              <a:gd name="connsiteX23" fmla="*/ 114300 w 618067"/>
              <a:gd name="connsiteY23" fmla="*/ 393700 h 2036234"/>
              <a:gd name="connsiteX24" fmla="*/ 160867 w 618067"/>
              <a:gd name="connsiteY24" fmla="*/ 431800 h 2036234"/>
              <a:gd name="connsiteX25" fmla="*/ 198967 w 618067"/>
              <a:gd name="connsiteY25" fmla="*/ 469900 h 2036234"/>
              <a:gd name="connsiteX26" fmla="*/ 211667 w 618067"/>
              <a:gd name="connsiteY26" fmla="*/ 486834 h 2036234"/>
              <a:gd name="connsiteX27" fmla="*/ 228600 w 618067"/>
              <a:gd name="connsiteY27" fmla="*/ 499534 h 2036234"/>
              <a:gd name="connsiteX28" fmla="*/ 245533 w 618067"/>
              <a:gd name="connsiteY28" fmla="*/ 516467 h 2036234"/>
              <a:gd name="connsiteX29" fmla="*/ 279400 w 618067"/>
              <a:gd name="connsiteY29" fmla="*/ 537634 h 2036234"/>
              <a:gd name="connsiteX30" fmla="*/ 309033 w 618067"/>
              <a:gd name="connsiteY30" fmla="*/ 558800 h 2036234"/>
              <a:gd name="connsiteX31" fmla="*/ 372533 w 618067"/>
              <a:gd name="connsiteY31" fmla="*/ 596900 h 2036234"/>
              <a:gd name="connsiteX32" fmla="*/ 427567 w 618067"/>
              <a:gd name="connsiteY32" fmla="*/ 639234 h 2036234"/>
              <a:gd name="connsiteX33" fmla="*/ 474133 w 618067"/>
              <a:gd name="connsiteY33" fmla="*/ 664634 h 2036234"/>
              <a:gd name="connsiteX34" fmla="*/ 503767 w 618067"/>
              <a:gd name="connsiteY34" fmla="*/ 685800 h 2036234"/>
              <a:gd name="connsiteX35" fmla="*/ 533400 w 618067"/>
              <a:gd name="connsiteY35" fmla="*/ 728134 h 2036234"/>
              <a:gd name="connsiteX36" fmla="*/ 558800 w 618067"/>
              <a:gd name="connsiteY36" fmla="*/ 774700 h 2036234"/>
              <a:gd name="connsiteX37" fmla="*/ 567267 w 618067"/>
              <a:gd name="connsiteY37" fmla="*/ 855134 h 2036234"/>
              <a:gd name="connsiteX38" fmla="*/ 563033 w 618067"/>
              <a:gd name="connsiteY38" fmla="*/ 884767 h 2036234"/>
              <a:gd name="connsiteX39" fmla="*/ 550333 w 618067"/>
              <a:gd name="connsiteY39" fmla="*/ 893234 h 2036234"/>
              <a:gd name="connsiteX40" fmla="*/ 524933 w 618067"/>
              <a:gd name="connsiteY40" fmla="*/ 918634 h 2036234"/>
              <a:gd name="connsiteX41" fmla="*/ 499533 w 618067"/>
              <a:gd name="connsiteY41" fmla="*/ 944034 h 2036234"/>
              <a:gd name="connsiteX42" fmla="*/ 486833 w 618067"/>
              <a:gd name="connsiteY42" fmla="*/ 956734 h 2036234"/>
              <a:gd name="connsiteX43" fmla="*/ 461433 w 618067"/>
              <a:gd name="connsiteY43" fmla="*/ 977900 h 2036234"/>
              <a:gd name="connsiteX44" fmla="*/ 448733 w 618067"/>
              <a:gd name="connsiteY44" fmla="*/ 986367 h 2036234"/>
              <a:gd name="connsiteX45" fmla="*/ 410633 w 618067"/>
              <a:gd name="connsiteY45" fmla="*/ 1011767 h 2036234"/>
              <a:gd name="connsiteX46" fmla="*/ 376767 w 618067"/>
              <a:gd name="connsiteY46" fmla="*/ 1020234 h 2036234"/>
              <a:gd name="connsiteX47" fmla="*/ 325967 w 618067"/>
              <a:gd name="connsiteY47" fmla="*/ 1037167 h 2036234"/>
              <a:gd name="connsiteX48" fmla="*/ 313267 w 618067"/>
              <a:gd name="connsiteY48" fmla="*/ 1041400 h 2036234"/>
              <a:gd name="connsiteX49" fmla="*/ 296333 w 618067"/>
              <a:gd name="connsiteY49" fmla="*/ 1045634 h 2036234"/>
              <a:gd name="connsiteX50" fmla="*/ 266700 w 618067"/>
              <a:gd name="connsiteY50" fmla="*/ 1054100 h 2036234"/>
              <a:gd name="connsiteX51" fmla="*/ 224367 w 618067"/>
              <a:gd name="connsiteY51" fmla="*/ 1062567 h 2036234"/>
              <a:gd name="connsiteX52" fmla="*/ 190500 w 618067"/>
              <a:gd name="connsiteY52" fmla="*/ 1071034 h 2036234"/>
              <a:gd name="connsiteX53" fmla="*/ 67733 w 618067"/>
              <a:gd name="connsiteY53" fmla="*/ 1075267 h 2036234"/>
              <a:gd name="connsiteX54" fmla="*/ 16933 w 618067"/>
              <a:gd name="connsiteY54" fmla="*/ 1092200 h 2036234"/>
              <a:gd name="connsiteX55" fmla="*/ 8467 w 618067"/>
              <a:gd name="connsiteY55" fmla="*/ 1104900 h 2036234"/>
              <a:gd name="connsiteX56" fmla="*/ 0 w 618067"/>
              <a:gd name="connsiteY56" fmla="*/ 1130300 h 2036234"/>
              <a:gd name="connsiteX57" fmla="*/ 8467 w 618067"/>
              <a:gd name="connsiteY57" fmla="*/ 1164167 h 2036234"/>
              <a:gd name="connsiteX58" fmla="*/ 25400 w 618067"/>
              <a:gd name="connsiteY58" fmla="*/ 1193800 h 2036234"/>
              <a:gd name="connsiteX59" fmla="*/ 46567 w 618067"/>
              <a:gd name="connsiteY59" fmla="*/ 1219200 h 2036234"/>
              <a:gd name="connsiteX60" fmla="*/ 55033 w 618067"/>
              <a:gd name="connsiteY60" fmla="*/ 1236134 h 2036234"/>
              <a:gd name="connsiteX61" fmla="*/ 67733 w 618067"/>
              <a:gd name="connsiteY61" fmla="*/ 1253067 h 2036234"/>
              <a:gd name="connsiteX62" fmla="*/ 80433 w 618067"/>
              <a:gd name="connsiteY62" fmla="*/ 1295400 h 2036234"/>
              <a:gd name="connsiteX63" fmla="*/ 76200 w 618067"/>
              <a:gd name="connsiteY63" fmla="*/ 1426634 h 2036234"/>
              <a:gd name="connsiteX64" fmla="*/ 59267 w 618067"/>
              <a:gd name="connsiteY64" fmla="*/ 1468967 h 2036234"/>
              <a:gd name="connsiteX65" fmla="*/ 50800 w 618067"/>
              <a:gd name="connsiteY65" fmla="*/ 1490134 h 2036234"/>
              <a:gd name="connsiteX66" fmla="*/ 42333 w 618067"/>
              <a:gd name="connsiteY66" fmla="*/ 1519767 h 2036234"/>
              <a:gd name="connsiteX67" fmla="*/ 29633 w 618067"/>
              <a:gd name="connsiteY67" fmla="*/ 1532467 h 2036234"/>
              <a:gd name="connsiteX68" fmla="*/ 16933 w 618067"/>
              <a:gd name="connsiteY68" fmla="*/ 1557867 h 2036234"/>
              <a:gd name="connsiteX69" fmla="*/ 8467 w 618067"/>
              <a:gd name="connsiteY69" fmla="*/ 1587500 h 2036234"/>
              <a:gd name="connsiteX70" fmla="*/ 0 w 618067"/>
              <a:gd name="connsiteY70" fmla="*/ 1600200 h 2036234"/>
              <a:gd name="connsiteX71" fmla="*/ 4233 w 618067"/>
              <a:gd name="connsiteY71" fmla="*/ 1646767 h 2036234"/>
              <a:gd name="connsiteX72" fmla="*/ 25400 w 618067"/>
              <a:gd name="connsiteY72" fmla="*/ 1693334 h 2036234"/>
              <a:gd name="connsiteX73" fmla="*/ 50800 w 618067"/>
              <a:gd name="connsiteY73" fmla="*/ 1731434 h 2036234"/>
              <a:gd name="connsiteX74" fmla="*/ 84667 w 618067"/>
              <a:gd name="connsiteY74" fmla="*/ 1769534 h 2036234"/>
              <a:gd name="connsiteX75" fmla="*/ 118533 w 618067"/>
              <a:gd name="connsiteY75" fmla="*/ 1790700 h 2036234"/>
              <a:gd name="connsiteX76" fmla="*/ 148167 w 618067"/>
              <a:gd name="connsiteY76" fmla="*/ 1811867 h 2036234"/>
              <a:gd name="connsiteX77" fmla="*/ 182033 w 618067"/>
              <a:gd name="connsiteY77" fmla="*/ 1828800 h 2036234"/>
              <a:gd name="connsiteX78" fmla="*/ 224367 w 618067"/>
              <a:gd name="connsiteY78" fmla="*/ 1858434 h 2036234"/>
              <a:gd name="connsiteX79" fmla="*/ 249767 w 618067"/>
              <a:gd name="connsiteY79" fmla="*/ 1879600 h 2036234"/>
              <a:gd name="connsiteX80" fmla="*/ 279400 w 618067"/>
              <a:gd name="connsiteY80" fmla="*/ 1896534 h 2036234"/>
              <a:gd name="connsiteX81" fmla="*/ 304800 w 618067"/>
              <a:gd name="connsiteY81" fmla="*/ 1917700 h 2036234"/>
              <a:gd name="connsiteX82" fmla="*/ 325967 w 618067"/>
              <a:gd name="connsiteY82" fmla="*/ 1943100 h 2036234"/>
              <a:gd name="connsiteX83" fmla="*/ 342900 w 618067"/>
              <a:gd name="connsiteY83" fmla="*/ 1964267 h 2036234"/>
              <a:gd name="connsiteX84" fmla="*/ 355600 w 618067"/>
              <a:gd name="connsiteY84" fmla="*/ 1972734 h 2036234"/>
              <a:gd name="connsiteX85" fmla="*/ 368300 w 618067"/>
              <a:gd name="connsiteY85" fmla="*/ 1985434 h 2036234"/>
              <a:gd name="connsiteX86" fmla="*/ 385233 w 618067"/>
              <a:gd name="connsiteY86" fmla="*/ 1998134 h 2036234"/>
              <a:gd name="connsiteX87" fmla="*/ 406400 w 618067"/>
              <a:gd name="connsiteY87" fmla="*/ 2019300 h 2036234"/>
              <a:gd name="connsiteX88" fmla="*/ 414867 w 618067"/>
              <a:gd name="connsiteY88" fmla="*/ 2032000 h 2036234"/>
              <a:gd name="connsiteX89" fmla="*/ 427567 w 618067"/>
              <a:gd name="connsiteY89" fmla="*/ 2036234 h 2036234"/>
              <a:gd name="connsiteX90" fmla="*/ 618067 w 618067"/>
              <a:gd name="connsiteY90" fmla="*/ 0 h 203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618067" h="2036234">
                <a:moveTo>
                  <a:pt x="618067" y="0"/>
                </a:moveTo>
                <a:lnTo>
                  <a:pt x="618067" y="0"/>
                </a:lnTo>
                <a:lnTo>
                  <a:pt x="414867" y="4234"/>
                </a:lnTo>
                <a:cubicBezTo>
                  <a:pt x="369507" y="5772"/>
                  <a:pt x="378302" y="7817"/>
                  <a:pt x="342900" y="12700"/>
                </a:cubicBezTo>
                <a:lnTo>
                  <a:pt x="245533" y="25400"/>
                </a:lnTo>
                <a:cubicBezTo>
                  <a:pt x="239889" y="28222"/>
                  <a:pt x="234509" y="31651"/>
                  <a:pt x="228600" y="33867"/>
                </a:cubicBezTo>
                <a:cubicBezTo>
                  <a:pt x="223152" y="35910"/>
                  <a:pt x="217240" y="36428"/>
                  <a:pt x="211667" y="38100"/>
                </a:cubicBezTo>
                <a:cubicBezTo>
                  <a:pt x="203119" y="40665"/>
                  <a:pt x="194553" y="43252"/>
                  <a:pt x="186267" y="46567"/>
                </a:cubicBezTo>
                <a:cubicBezTo>
                  <a:pt x="179211" y="49389"/>
                  <a:pt x="172044" y="51948"/>
                  <a:pt x="165100" y="55034"/>
                </a:cubicBezTo>
                <a:cubicBezTo>
                  <a:pt x="133712" y="68984"/>
                  <a:pt x="161553" y="59037"/>
                  <a:pt x="135467" y="67734"/>
                </a:cubicBezTo>
                <a:cubicBezTo>
                  <a:pt x="86589" y="116612"/>
                  <a:pt x="161554" y="44325"/>
                  <a:pt x="105833" y="88900"/>
                </a:cubicBezTo>
                <a:cubicBezTo>
                  <a:pt x="96483" y="96380"/>
                  <a:pt x="90396" y="107658"/>
                  <a:pt x="80433" y="114300"/>
                </a:cubicBezTo>
                <a:lnTo>
                  <a:pt x="67733" y="122767"/>
                </a:lnTo>
                <a:cubicBezTo>
                  <a:pt x="64911" y="127000"/>
                  <a:pt x="62864" y="131869"/>
                  <a:pt x="59267" y="135467"/>
                </a:cubicBezTo>
                <a:cubicBezTo>
                  <a:pt x="55669" y="139065"/>
                  <a:pt x="49745" y="139961"/>
                  <a:pt x="46567" y="143934"/>
                </a:cubicBezTo>
                <a:cubicBezTo>
                  <a:pt x="43779" y="147419"/>
                  <a:pt x="44329" y="152643"/>
                  <a:pt x="42333" y="156634"/>
                </a:cubicBezTo>
                <a:cubicBezTo>
                  <a:pt x="40058" y="161185"/>
                  <a:pt x="35933" y="164685"/>
                  <a:pt x="33867" y="169334"/>
                </a:cubicBezTo>
                <a:cubicBezTo>
                  <a:pt x="13719" y="214669"/>
                  <a:pt x="36093" y="178695"/>
                  <a:pt x="16933" y="207434"/>
                </a:cubicBezTo>
                <a:cubicBezTo>
                  <a:pt x="19755" y="222956"/>
                  <a:pt x="22306" y="238530"/>
                  <a:pt x="25400" y="254000"/>
                </a:cubicBezTo>
                <a:cubicBezTo>
                  <a:pt x="26541" y="259705"/>
                  <a:pt x="27341" y="265586"/>
                  <a:pt x="29633" y="270934"/>
                </a:cubicBezTo>
                <a:cubicBezTo>
                  <a:pt x="31637" y="275611"/>
                  <a:pt x="36034" y="278985"/>
                  <a:pt x="38100" y="283634"/>
                </a:cubicBezTo>
                <a:cubicBezTo>
                  <a:pt x="47794" y="305444"/>
                  <a:pt x="43243" y="311887"/>
                  <a:pt x="59267" y="330200"/>
                </a:cubicBezTo>
                <a:cubicBezTo>
                  <a:pt x="63913" y="335510"/>
                  <a:pt x="71480" y="337656"/>
                  <a:pt x="76200" y="342900"/>
                </a:cubicBezTo>
                <a:cubicBezTo>
                  <a:pt x="86880" y="354767"/>
                  <a:pt x="101498" y="381752"/>
                  <a:pt x="114300" y="393700"/>
                </a:cubicBezTo>
                <a:cubicBezTo>
                  <a:pt x="128962" y="407384"/>
                  <a:pt x="146685" y="417618"/>
                  <a:pt x="160867" y="431800"/>
                </a:cubicBezTo>
                <a:cubicBezTo>
                  <a:pt x="173567" y="444500"/>
                  <a:pt x="188191" y="455531"/>
                  <a:pt x="198967" y="469900"/>
                </a:cubicBezTo>
                <a:cubicBezTo>
                  <a:pt x="203200" y="475545"/>
                  <a:pt x="206678" y="481845"/>
                  <a:pt x="211667" y="486834"/>
                </a:cubicBezTo>
                <a:cubicBezTo>
                  <a:pt x="216656" y="491823"/>
                  <a:pt x="223290" y="494888"/>
                  <a:pt x="228600" y="499534"/>
                </a:cubicBezTo>
                <a:cubicBezTo>
                  <a:pt x="234607" y="504790"/>
                  <a:pt x="239147" y="511678"/>
                  <a:pt x="245533" y="516467"/>
                </a:cubicBezTo>
                <a:cubicBezTo>
                  <a:pt x="256183" y="524455"/>
                  <a:pt x="268323" y="530250"/>
                  <a:pt x="279400" y="537634"/>
                </a:cubicBezTo>
                <a:cubicBezTo>
                  <a:pt x="289500" y="544367"/>
                  <a:pt x="298792" y="552283"/>
                  <a:pt x="309033" y="558800"/>
                </a:cubicBezTo>
                <a:cubicBezTo>
                  <a:pt x="329858" y="572052"/>
                  <a:pt x="353791" y="580836"/>
                  <a:pt x="372533" y="596900"/>
                </a:cubicBezTo>
                <a:cubicBezTo>
                  <a:pt x="395794" y="616837"/>
                  <a:pt x="402370" y="624536"/>
                  <a:pt x="427567" y="639234"/>
                </a:cubicBezTo>
                <a:cubicBezTo>
                  <a:pt x="446389" y="650214"/>
                  <a:pt x="456964" y="651757"/>
                  <a:pt x="474133" y="664634"/>
                </a:cubicBezTo>
                <a:cubicBezTo>
                  <a:pt x="508452" y="690374"/>
                  <a:pt x="463393" y="665616"/>
                  <a:pt x="503767" y="685800"/>
                </a:cubicBezTo>
                <a:cubicBezTo>
                  <a:pt x="513645" y="699911"/>
                  <a:pt x="526615" y="712302"/>
                  <a:pt x="533400" y="728134"/>
                </a:cubicBezTo>
                <a:cubicBezTo>
                  <a:pt x="548879" y="764252"/>
                  <a:pt x="539652" y="749170"/>
                  <a:pt x="558800" y="774700"/>
                </a:cubicBezTo>
                <a:cubicBezTo>
                  <a:pt x="566910" y="807144"/>
                  <a:pt x="567267" y="804315"/>
                  <a:pt x="567267" y="855134"/>
                </a:cubicBezTo>
                <a:cubicBezTo>
                  <a:pt x="567267" y="865112"/>
                  <a:pt x="567086" y="875649"/>
                  <a:pt x="563033" y="884767"/>
                </a:cubicBezTo>
                <a:cubicBezTo>
                  <a:pt x="560967" y="889416"/>
                  <a:pt x="554566" y="890412"/>
                  <a:pt x="550333" y="893234"/>
                </a:cubicBezTo>
                <a:cubicBezTo>
                  <a:pt x="534167" y="917484"/>
                  <a:pt x="551188" y="895005"/>
                  <a:pt x="524933" y="918634"/>
                </a:cubicBezTo>
                <a:cubicBezTo>
                  <a:pt x="516033" y="926644"/>
                  <a:pt x="508000" y="935567"/>
                  <a:pt x="499533" y="944034"/>
                </a:cubicBezTo>
                <a:cubicBezTo>
                  <a:pt x="495300" y="948267"/>
                  <a:pt x="491814" y="953413"/>
                  <a:pt x="486833" y="956734"/>
                </a:cubicBezTo>
                <a:cubicBezTo>
                  <a:pt x="455308" y="977749"/>
                  <a:pt x="494020" y="950743"/>
                  <a:pt x="461433" y="977900"/>
                </a:cubicBezTo>
                <a:cubicBezTo>
                  <a:pt x="457524" y="981157"/>
                  <a:pt x="452642" y="983110"/>
                  <a:pt x="448733" y="986367"/>
                </a:cubicBezTo>
                <a:cubicBezTo>
                  <a:pt x="428387" y="1003322"/>
                  <a:pt x="442893" y="1000245"/>
                  <a:pt x="410633" y="1011767"/>
                </a:cubicBezTo>
                <a:cubicBezTo>
                  <a:pt x="399675" y="1015681"/>
                  <a:pt x="387806" y="1016555"/>
                  <a:pt x="376767" y="1020234"/>
                </a:cubicBezTo>
                <a:lnTo>
                  <a:pt x="325967" y="1037167"/>
                </a:lnTo>
                <a:cubicBezTo>
                  <a:pt x="321734" y="1038578"/>
                  <a:pt x="317596" y="1040318"/>
                  <a:pt x="313267" y="1041400"/>
                </a:cubicBezTo>
                <a:cubicBezTo>
                  <a:pt x="307622" y="1042811"/>
                  <a:pt x="301928" y="1044036"/>
                  <a:pt x="296333" y="1045634"/>
                </a:cubicBezTo>
                <a:cubicBezTo>
                  <a:pt x="277506" y="1051013"/>
                  <a:pt x="288754" y="1049689"/>
                  <a:pt x="266700" y="1054100"/>
                </a:cubicBezTo>
                <a:cubicBezTo>
                  <a:pt x="238985" y="1059643"/>
                  <a:pt x="247307" y="1056013"/>
                  <a:pt x="224367" y="1062567"/>
                </a:cubicBezTo>
                <a:cubicBezTo>
                  <a:pt x="210602" y="1066500"/>
                  <a:pt x="206753" y="1070078"/>
                  <a:pt x="190500" y="1071034"/>
                </a:cubicBezTo>
                <a:cubicBezTo>
                  <a:pt x="149624" y="1073439"/>
                  <a:pt x="108655" y="1073856"/>
                  <a:pt x="67733" y="1075267"/>
                </a:cubicBezTo>
                <a:cubicBezTo>
                  <a:pt x="32205" y="1079214"/>
                  <a:pt x="34676" y="1070908"/>
                  <a:pt x="16933" y="1092200"/>
                </a:cubicBezTo>
                <a:cubicBezTo>
                  <a:pt x="13676" y="1096109"/>
                  <a:pt x="10533" y="1100251"/>
                  <a:pt x="8467" y="1104900"/>
                </a:cubicBezTo>
                <a:cubicBezTo>
                  <a:pt x="4842" y="1113056"/>
                  <a:pt x="0" y="1130300"/>
                  <a:pt x="0" y="1130300"/>
                </a:cubicBezTo>
                <a:cubicBezTo>
                  <a:pt x="2486" y="1142732"/>
                  <a:pt x="3583" y="1152772"/>
                  <a:pt x="8467" y="1164167"/>
                </a:cubicBezTo>
                <a:cubicBezTo>
                  <a:pt x="14914" y="1179209"/>
                  <a:pt x="16895" y="1181043"/>
                  <a:pt x="25400" y="1193800"/>
                </a:cubicBezTo>
                <a:cubicBezTo>
                  <a:pt x="34811" y="1222036"/>
                  <a:pt x="21403" y="1189841"/>
                  <a:pt x="46567" y="1219200"/>
                </a:cubicBezTo>
                <a:cubicBezTo>
                  <a:pt x="50674" y="1223992"/>
                  <a:pt x="51688" y="1230782"/>
                  <a:pt x="55033" y="1236134"/>
                </a:cubicBezTo>
                <a:cubicBezTo>
                  <a:pt x="58772" y="1242117"/>
                  <a:pt x="63500" y="1247423"/>
                  <a:pt x="67733" y="1253067"/>
                </a:cubicBezTo>
                <a:cubicBezTo>
                  <a:pt x="78040" y="1283986"/>
                  <a:pt x="74036" y="1269809"/>
                  <a:pt x="80433" y="1295400"/>
                </a:cubicBezTo>
                <a:cubicBezTo>
                  <a:pt x="79022" y="1339145"/>
                  <a:pt x="79737" y="1383010"/>
                  <a:pt x="76200" y="1426634"/>
                </a:cubicBezTo>
                <a:cubicBezTo>
                  <a:pt x="74985" y="1441616"/>
                  <a:pt x="65185" y="1455651"/>
                  <a:pt x="59267" y="1468967"/>
                </a:cubicBezTo>
                <a:cubicBezTo>
                  <a:pt x="56181" y="1475911"/>
                  <a:pt x="53203" y="1482925"/>
                  <a:pt x="50800" y="1490134"/>
                </a:cubicBezTo>
                <a:cubicBezTo>
                  <a:pt x="49857" y="1492962"/>
                  <a:pt x="45053" y="1515687"/>
                  <a:pt x="42333" y="1519767"/>
                </a:cubicBezTo>
                <a:cubicBezTo>
                  <a:pt x="39012" y="1524748"/>
                  <a:pt x="33866" y="1528234"/>
                  <a:pt x="29633" y="1532467"/>
                </a:cubicBezTo>
                <a:cubicBezTo>
                  <a:pt x="18993" y="1564389"/>
                  <a:pt x="33346" y="1525041"/>
                  <a:pt x="16933" y="1557867"/>
                </a:cubicBezTo>
                <a:cubicBezTo>
                  <a:pt x="8696" y="1574341"/>
                  <a:pt x="16604" y="1568514"/>
                  <a:pt x="8467" y="1587500"/>
                </a:cubicBezTo>
                <a:cubicBezTo>
                  <a:pt x="6463" y="1592177"/>
                  <a:pt x="2822" y="1595967"/>
                  <a:pt x="0" y="1600200"/>
                </a:cubicBezTo>
                <a:cubicBezTo>
                  <a:pt x="1411" y="1615722"/>
                  <a:pt x="2029" y="1631337"/>
                  <a:pt x="4233" y="1646767"/>
                </a:cubicBezTo>
                <a:cubicBezTo>
                  <a:pt x="5867" y="1658207"/>
                  <a:pt x="25115" y="1692906"/>
                  <a:pt x="25400" y="1693334"/>
                </a:cubicBezTo>
                <a:lnTo>
                  <a:pt x="50800" y="1731434"/>
                </a:lnTo>
                <a:cubicBezTo>
                  <a:pt x="61802" y="1747936"/>
                  <a:pt x="65336" y="1755035"/>
                  <a:pt x="84667" y="1769534"/>
                </a:cubicBezTo>
                <a:cubicBezTo>
                  <a:pt x="117046" y="1793819"/>
                  <a:pt x="85990" y="1772104"/>
                  <a:pt x="118533" y="1790700"/>
                </a:cubicBezTo>
                <a:cubicBezTo>
                  <a:pt x="131776" y="1798267"/>
                  <a:pt x="134552" y="1802790"/>
                  <a:pt x="148167" y="1811867"/>
                </a:cubicBezTo>
                <a:cubicBezTo>
                  <a:pt x="168163" y="1825197"/>
                  <a:pt x="164237" y="1822869"/>
                  <a:pt x="182033" y="1828800"/>
                </a:cubicBezTo>
                <a:cubicBezTo>
                  <a:pt x="205244" y="1863615"/>
                  <a:pt x="166742" y="1810415"/>
                  <a:pt x="224367" y="1858434"/>
                </a:cubicBezTo>
                <a:cubicBezTo>
                  <a:pt x="232834" y="1865489"/>
                  <a:pt x="240738" y="1873280"/>
                  <a:pt x="249767" y="1879600"/>
                </a:cubicBezTo>
                <a:cubicBezTo>
                  <a:pt x="275642" y="1897712"/>
                  <a:pt x="257909" y="1878624"/>
                  <a:pt x="279400" y="1896534"/>
                </a:cubicBezTo>
                <a:cubicBezTo>
                  <a:pt x="311987" y="1923691"/>
                  <a:pt x="273275" y="1896685"/>
                  <a:pt x="304800" y="1917700"/>
                </a:cubicBezTo>
                <a:cubicBezTo>
                  <a:pt x="322130" y="1943695"/>
                  <a:pt x="303148" y="1917020"/>
                  <a:pt x="325967" y="1943100"/>
                </a:cubicBezTo>
                <a:cubicBezTo>
                  <a:pt x="331917" y="1949900"/>
                  <a:pt x="336511" y="1957878"/>
                  <a:pt x="342900" y="1964267"/>
                </a:cubicBezTo>
                <a:cubicBezTo>
                  <a:pt x="346498" y="1967865"/>
                  <a:pt x="351691" y="1969477"/>
                  <a:pt x="355600" y="1972734"/>
                </a:cubicBezTo>
                <a:cubicBezTo>
                  <a:pt x="360199" y="1976567"/>
                  <a:pt x="363754" y="1981538"/>
                  <a:pt x="368300" y="1985434"/>
                </a:cubicBezTo>
                <a:cubicBezTo>
                  <a:pt x="373657" y="1990026"/>
                  <a:pt x="380244" y="1993145"/>
                  <a:pt x="385233" y="1998134"/>
                </a:cubicBezTo>
                <a:cubicBezTo>
                  <a:pt x="413451" y="2026352"/>
                  <a:pt x="372538" y="1996727"/>
                  <a:pt x="406400" y="2019300"/>
                </a:cubicBezTo>
                <a:cubicBezTo>
                  <a:pt x="409222" y="2023533"/>
                  <a:pt x="410894" y="2028822"/>
                  <a:pt x="414867" y="2032000"/>
                </a:cubicBezTo>
                <a:cubicBezTo>
                  <a:pt x="418352" y="2034788"/>
                  <a:pt x="427567" y="2036234"/>
                  <a:pt x="427567" y="2036234"/>
                </a:cubicBezTo>
                <a:lnTo>
                  <a:pt x="618067"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フリーフォーム 11"/>
          <p:cNvSpPr/>
          <p:nvPr/>
        </p:nvSpPr>
        <p:spPr>
          <a:xfrm>
            <a:off x="972979" y="5866518"/>
            <a:ext cx="4346575" cy="400050"/>
          </a:xfrm>
          <a:custGeom>
            <a:avLst/>
            <a:gdLst>
              <a:gd name="connsiteX0" fmla="*/ 47625 w 4346575"/>
              <a:gd name="connsiteY0" fmla="*/ 3175 h 400050"/>
              <a:gd name="connsiteX1" fmla="*/ 47625 w 4346575"/>
              <a:gd name="connsiteY1" fmla="*/ 3175 h 400050"/>
              <a:gd name="connsiteX2" fmla="*/ 25400 w 4346575"/>
              <a:gd name="connsiteY2" fmla="*/ 19050 h 400050"/>
              <a:gd name="connsiteX3" fmla="*/ 19050 w 4346575"/>
              <a:gd name="connsiteY3" fmla="*/ 28575 h 400050"/>
              <a:gd name="connsiteX4" fmla="*/ 9525 w 4346575"/>
              <a:gd name="connsiteY4" fmla="*/ 38100 h 400050"/>
              <a:gd name="connsiteX5" fmla="*/ 0 w 4346575"/>
              <a:gd name="connsiteY5" fmla="*/ 79375 h 400050"/>
              <a:gd name="connsiteX6" fmla="*/ 6350 w 4346575"/>
              <a:gd name="connsiteY6" fmla="*/ 139700 h 400050"/>
              <a:gd name="connsiteX7" fmla="*/ 22225 w 4346575"/>
              <a:gd name="connsiteY7" fmla="*/ 171450 h 400050"/>
              <a:gd name="connsiteX8" fmla="*/ 28575 w 4346575"/>
              <a:gd name="connsiteY8" fmla="*/ 180975 h 400050"/>
              <a:gd name="connsiteX9" fmla="*/ 63500 w 4346575"/>
              <a:gd name="connsiteY9" fmla="*/ 209550 h 400050"/>
              <a:gd name="connsiteX10" fmla="*/ 92075 w 4346575"/>
              <a:gd name="connsiteY10" fmla="*/ 222250 h 400050"/>
              <a:gd name="connsiteX11" fmla="*/ 117475 w 4346575"/>
              <a:gd name="connsiteY11" fmla="*/ 231775 h 400050"/>
              <a:gd name="connsiteX12" fmla="*/ 127000 w 4346575"/>
              <a:gd name="connsiteY12" fmla="*/ 238125 h 400050"/>
              <a:gd name="connsiteX13" fmla="*/ 168275 w 4346575"/>
              <a:gd name="connsiteY13" fmla="*/ 247650 h 400050"/>
              <a:gd name="connsiteX14" fmla="*/ 203200 w 4346575"/>
              <a:gd name="connsiteY14" fmla="*/ 263525 h 400050"/>
              <a:gd name="connsiteX15" fmla="*/ 222250 w 4346575"/>
              <a:gd name="connsiteY15" fmla="*/ 269875 h 400050"/>
              <a:gd name="connsiteX16" fmla="*/ 273050 w 4346575"/>
              <a:gd name="connsiteY16" fmla="*/ 288925 h 400050"/>
              <a:gd name="connsiteX17" fmla="*/ 304800 w 4346575"/>
              <a:gd name="connsiteY17" fmla="*/ 295275 h 400050"/>
              <a:gd name="connsiteX18" fmla="*/ 330200 w 4346575"/>
              <a:gd name="connsiteY18" fmla="*/ 304800 h 400050"/>
              <a:gd name="connsiteX19" fmla="*/ 396875 w 4346575"/>
              <a:gd name="connsiteY19" fmla="*/ 323850 h 400050"/>
              <a:gd name="connsiteX20" fmla="*/ 434975 w 4346575"/>
              <a:gd name="connsiteY20" fmla="*/ 333375 h 400050"/>
              <a:gd name="connsiteX21" fmla="*/ 476250 w 4346575"/>
              <a:gd name="connsiteY21" fmla="*/ 336550 h 400050"/>
              <a:gd name="connsiteX22" fmla="*/ 517525 w 4346575"/>
              <a:gd name="connsiteY22" fmla="*/ 346075 h 400050"/>
              <a:gd name="connsiteX23" fmla="*/ 568325 w 4346575"/>
              <a:gd name="connsiteY23" fmla="*/ 349250 h 400050"/>
              <a:gd name="connsiteX24" fmla="*/ 606425 w 4346575"/>
              <a:gd name="connsiteY24" fmla="*/ 352425 h 400050"/>
              <a:gd name="connsiteX25" fmla="*/ 682625 w 4346575"/>
              <a:gd name="connsiteY25" fmla="*/ 358775 h 400050"/>
              <a:gd name="connsiteX26" fmla="*/ 806450 w 4346575"/>
              <a:gd name="connsiteY26" fmla="*/ 361950 h 400050"/>
              <a:gd name="connsiteX27" fmla="*/ 1012825 w 4346575"/>
              <a:gd name="connsiteY27" fmla="*/ 358775 h 400050"/>
              <a:gd name="connsiteX28" fmla="*/ 1047750 w 4346575"/>
              <a:gd name="connsiteY28" fmla="*/ 352425 h 400050"/>
              <a:gd name="connsiteX29" fmla="*/ 1095375 w 4346575"/>
              <a:gd name="connsiteY29" fmla="*/ 342900 h 400050"/>
              <a:gd name="connsiteX30" fmla="*/ 1114425 w 4346575"/>
              <a:gd name="connsiteY30" fmla="*/ 336550 h 400050"/>
              <a:gd name="connsiteX31" fmla="*/ 1168400 w 4346575"/>
              <a:gd name="connsiteY31" fmla="*/ 330200 h 400050"/>
              <a:gd name="connsiteX32" fmla="*/ 1193800 w 4346575"/>
              <a:gd name="connsiteY32" fmla="*/ 323850 h 400050"/>
              <a:gd name="connsiteX33" fmla="*/ 1222375 w 4346575"/>
              <a:gd name="connsiteY33" fmla="*/ 320675 h 400050"/>
              <a:gd name="connsiteX34" fmla="*/ 1520825 w 4346575"/>
              <a:gd name="connsiteY34" fmla="*/ 323850 h 400050"/>
              <a:gd name="connsiteX35" fmla="*/ 1597025 w 4346575"/>
              <a:gd name="connsiteY35" fmla="*/ 333375 h 400050"/>
              <a:gd name="connsiteX36" fmla="*/ 1682750 w 4346575"/>
              <a:gd name="connsiteY36" fmla="*/ 339725 h 400050"/>
              <a:gd name="connsiteX37" fmla="*/ 1790700 w 4346575"/>
              <a:gd name="connsiteY37" fmla="*/ 355600 h 400050"/>
              <a:gd name="connsiteX38" fmla="*/ 1870075 w 4346575"/>
              <a:gd name="connsiteY38" fmla="*/ 365125 h 400050"/>
              <a:gd name="connsiteX39" fmla="*/ 2381250 w 4346575"/>
              <a:gd name="connsiteY39" fmla="*/ 374650 h 400050"/>
              <a:gd name="connsiteX40" fmla="*/ 2625725 w 4346575"/>
              <a:gd name="connsiteY40" fmla="*/ 374650 h 400050"/>
              <a:gd name="connsiteX41" fmla="*/ 2800350 w 4346575"/>
              <a:gd name="connsiteY41" fmla="*/ 371475 h 400050"/>
              <a:gd name="connsiteX42" fmla="*/ 3146425 w 4346575"/>
              <a:gd name="connsiteY42" fmla="*/ 374650 h 400050"/>
              <a:gd name="connsiteX43" fmla="*/ 3203575 w 4346575"/>
              <a:gd name="connsiteY43" fmla="*/ 381000 h 400050"/>
              <a:gd name="connsiteX44" fmla="*/ 3324225 w 4346575"/>
              <a:gd name="connsiteY44" fmla="*/ 384175 h 400050"/>
              <a:gd name="connsiteX45" fmla="*/ 3371850 w 4346575"/>
              <a:gd name="connsiteY45" fmla="*/ 387350 h 400050"/>
              <a:gd name="connsiteX46" fmla="*/ 3400425 w 4346575"/>
              <a:gd name="connsiteY46" fmla="*/ 393700 h 400050"/>
              <a:gd name="connsiteX47" fmla="*/ 3546475 w 4346575"/>
              <a:gd name="connsiteY47" fmla="*/ 400050 h 400050"/>
              <a:gd name="connsiteX48" fmla="*/ 3590925 w 4346575"/>
              <a:gd name="connsiteY48" fmla="*/ 396875 h 400050"/>
              <a:gd name="connsiteX49" fmla="*/ 3711575 w 4346575"/>
              <a:gd name="connsiteY49" fmla="*/ 393700 h 400050"/>
              <a:gd name="connsiteX50" fmla="*/ 3762375 w 4346575"/>
              <a:gd name="connsiteY50" fmla="*/ 384175 h 400050"/>
              <a:gd name="connsiteX51" fmla="*/ 3775075 w 4346575"/>
              <a:gd name="connsiteY51" fmla="*/ 381000 h 400050"/>
              <a:gd name="connsiteX52" fmla="*/ 3800475 w 4346575"/>
              <a:gd name="connsiteY52" fmla="*/ 377825 h 400050"/>
              <a:gd name="connsiteX53" fmla="*/ 3816350 w 4346575"/>
              <a:gd name="connsiteY53" fmla="*/ 374650 h 400050"/>
              <a:gd name="connsiteX54" fmla="*/ 3873500 w 4346575"/>
              <a:gd name="connsiteY54" fmla="*/ 371475 h 400050"/>
              <a:gd name="connsiteX55" fmla="*/ 3895725 w 4346575"/>
              <a:gd name="connsiteY55" fmla="*/ 361950 h 400050"/>
              <a:gd name="connsiteX56" fmla="*/ 3914775 w 4346575"/>
              <a:gd name="connsiteY56" fmla="*/ 355600 h 400050"/>
              <a:gd name="connsiteX57" fmla="*/ 3927475 w 4346575"/>
              <a:gd name="connsiteY57" fmla="*/ 349250 h 400050"/>
              <a:gd name="connsiteX58" fmla="*/ 3943350 w 4346575"/>
              <a:gd name="connsiteY58" fmla="*/ 346075 h 400050"/>
              <a:gd name="connsiteX59" fmla="*/ 3956050 w 4346575"/>
              <a:gd name="connsiteY59" fmla="*/ 342900 h 400050"/>
              <a:gd name="connsiteX60" fmla="*/ 3994150 w 4346575"/>
              <a:gd name="connsiteY60" fmla="*/ 330200 h 400050"/>
              <a:gd name="connsiteX61" fmla="*/ 4006850 w 4346575"/>
              <a:gd name="connsiteY61" fmla="*/ 327025 h 400050"/>
              <a:gd name="connsiteX62" fmla="*/ 4016375 w 4346575"/>
              <a:gd name="connsiteY62" fmla="*/ 323850 h 400050"/>
              <a:gd name="connsiteX63" fmla="*/ 4032250 w 4346575"/>
              <a:gd name="connsiteY63" fmla="*/ 320675 h 400050"/>
              <a:gd name="connsiteX64" fmla="*/ 4070350 w 4346575"/>
              <a:gd name="connsiteY64" fmla="*/ 304800 h 400050"/>
              <a:gd name="connsiteX65" fmla="*/ 4089400 w 4346575"/>
              <a:gd name="connsiteY65" fmla="*/ 301625 h 400050"/>
              <a:gd name="connsiteX66" fmla="*/ 4114800 w 4346575"/>
              <a:gd name="connsiteY66" fmla="*/ 292100 h 400050"/>
              <a:gd name="connsiteX67" fmla="*/ 4146550 w 4346575"/>
              <a:gd name="connsiteY67" fmla="*/ 285750 h 400050"/>
              <a:gd name="connsiteX68" fmla="*/ 4159250 w 4346575"/>
              <a:gd name="connsiteY68" fmla="*/ 282575 h 400050"/>
              <a:gd name="connsiteX69" fmla="*/ 4168775 w 4346575"/>
              <a:gd name="connsiteY69" fmla="*/ 279400 h 400050"/>
              <a:gd name="connsiteX70" fmla="*/ 4184650 w 4346575"/>
              <a:gd name="connsiteY70" fmla="*/ 276225 h 400050"/>
              <a:gd name="connsiteX71" fmla="*/ 4213225 w 4346575"/>
              <a:gd name="connsiteY71" fmla="*/ 263525 h 400050"/>
              <a:gd name="connsiteX72" fmla="*/ 4232275 w 4346575"/>
              <a:gd name="connsiteY72" fmla="*/ 257175 h 400050"/>
              <a:gd name="connsiteX73" fmla="*/ 4264025 w 4346575"/>
              <a:gd name="connsiteY73" fmla="*/ 247650 h 400050"/>
              <a:gd name="connsiteX74" fmla="*/ 4302125 w 4346575"/>
              <a:gd name="connsiteY74" fmla="*/ 228600 h 400050"/>
              <a:gd name="connsiteX75" fmla="*/ 4314825 w 4346575"/>
              <a:gd name="connsiteY75" fmla="*/ 222250 h 400050"/>
              <a:gd name="connsiteX76" fmla="*/ 4324350 w 4346575"/>
              <a:gd name="connsiteY76" fmla="*/ 212725 h 400050"/>
              <a:gd name="connsiteX77" fmla="*/ 4337050 w 4346575"/>
              <a:gd name="connsiteY77" fmla="*/ 193675 h 400050"/>
              <a:gd name="connsiteX78" fmla="*/ 4340225 w 4346575"/>
              <a:gd name="connsiteY78" fmla="*/ 180975 h 400050"/>
              <a:gd name="connsiteX79" fmla="*/ 4343400 w 4346575"/>
              <a:gd name="connsiteY79" fmla="*/ 171450 h 400050"/>
              <a:gd name="connsiteX80" fmla="*/ 4346575 w 4346575"/>
              <a:gd name="connsiteY80" fmla="*/ 146050 h 400050"/>
              <a:gd name="connsiteX81" fmla="*/ 4343400 w 4346575"/>
              <a:gd name="connsiteY81" fmla="*/ 114300 h 400050"/>
              <a:gd name="connsiteX82" fmla="*/ 4337050 w 4346575"/>
              <a:gd name="connsiteY82" fmla="*/ 95250 h 400050"/>
              <a:gd name="connsiteX83" fmla="*/ 4333875 w 4346575"/>
              <a:gd name="connsiteY83" fmla="*/ 85725 h 400050"/>
              <a:gd name="connsiteX84" fmla="*/ 4327525 w 4346575"/>
              <a:gd name="connsiteY84" fmla="*/ 66675 h 400050"/>
              <a:gd name="connsiteX85" fmla="*/ 4324350 w 4346575"/>
              <a:gd name="connsiteY85" fmla="*/ 57150 h 400050"/>
              <a:gd name="connsiteX86" fmla="*/ 4314825 w 4346575"/>
              <a:gd name="connsiteY86" fmla="*/ 47625 h 400050"/>
              <a:gd name="connsiteX87" fmla="*/ 4308475 w 4346575"/>
              <a:gd name="connsiteY87" fmla="*/ 38100 h 400050"/>
              <a:gd name="connsiteX88" fmla="*/ 4298950 w 4346575"/>
              <a:gd name="connsiteY88" fmla="*/ 31750 h 400050"/>
              <a:gd name="connsiteX89" fmla="*/ 4295775 w 4346575"/>
              <a:gd name="connsiteY89" fmla="*/ 22225 h 400050"/>
              <a:gd name="connsiteX90" fmla="*/ 4286250 w 4346575"/>
              <a:gd name="connsiteY90" fmla="*/ 19050 h 400050"/>
              <a:gd name="connsiteX91" fmla="*/ 4273550 w 4346575"/>
              <a:gd name="connsiteY91" fmla="*/ 12700 h 400050"/>
              <a:gd name="connsiteX92" fmla="*/ 4254500 w 4346575"/>
              <a:gd name="connsiteY92" fmla="*/ 6350 h 400050"/>
              <a:gd name="connsiteX93" fmla="*/ 4016375 w 4346575"/>
              <a:gd name="connsiteY93" fmla="*/ 9525 h 400050"/>
              <a:gd name="connsiteX94" fmla="*/ 3937000 w 4346575"/>
              <a:gd name="connsiteY94" fmla="*/ 12700 h 400050"/>
              <a:gd name="connsiteX95" fmla="*/ 3860800 w 4346575"/>
              <a:gd name="connsiteY95" fmla="*/ 19050 h 400050"/>
              <a:gd name="connsiteX96" fmla="*/ 3768725 w 4346575"/>
              <a:gd name="connsiteY96" fmla="*/ 22225 h 400050"/>
              <a:gd name="connsiteX97" fmla="*/ 3705225 w 4346575"/>
              <a:gd name="connsiteY97" fmla="*/ 22225 h 400050"/>
              <a:gd name="connsiteX98" fmla="*/ 3679825 w 4346575"/>
              <a:gd name="connsiteY98" fmla="*/ 15875 h 400050"/>
              <a:gd name="connsiteX99" fmla="*/ 3651250 w 4346575"/>
              <a:gd name="connsiteY99" fmla="*/ 3175 h 400050"/>
              <a:gd name="connsiteX100" fmla="*/ 3641725 w 4346575"/>
              <a:gd name="connsiteY100" fmla="*/ 0 h 400050"/>
              <a:gd name="connsiteX101" fmla="*/ 3571875 w 4346575"/>
              <a:gd name="connsiteY101" fmla="*/ 3175 h 400050"/>
              <a:gd name="connsiteX102" fmla="*/ 3524250 w 4346575"/>
              <a:gd name="connsiteY102" fmla="*/ 9525 h 400050"/>
              <a:gd name="connsiteX103" fmla="*/ 3514725 w 4346575"/>
              <a:gd name="connsiteY103" fmla="*/ 12700 h 400050"/>
              <a:gd name="connsiteX104" fmla="*/ 3495675 w 4346575"/>
              <a:gd name="connsiteY104" fmla="*/ 15875 h 400050"/>
              <a:gd name="connsiteX105" fmla="*/ 3486150 w 4346575"/>
              <a:gd name="connsiteY105" fmla="*/ 22225 h 400050"/>
              <a:gd name="connsiteX106" fmla="*/ 3473450 w 4346575"/>
              <a:gd name="connsiteY106" fmla="*/ 28575 h 400050"/>
              <a:gd name="connsiteX107" fmla="*/ 3457575 w 4346575"/>
              <a:gd name="connsiteY107" fmla="*/ 31750 h 400050"/>
              <a:gd name="connsiteX108" fmla="*/ 3448050 w 4346575"/>
              <a:gd name="connsiteY108" fmla="*/ 38100 h 400050"/>
              <a:gd name="connsiteX109" fmla="*/ 3435350 w 4346575"/>
              <a:gd name="connsiteY109" fmla="*/ 41275 h 400050"/>
              <a:gd name="connsiteX110" fmla="*/ 3413125 w 4346575"/>
              <a:gd name="connsiteY110" fmla="*/ 47625 h 400050"/>
              <a:gd name="connsiteX111" fmla="*/ 3267075 w 4346575"/>
              <a:gd name="connsiteY111" fmla="*/ 57150 h 400050"/>
              <a:gd name="connsiteX112" fmla="*/ 3222625 w 4346575"/>
              <a:gd name="connsiteY112" fmla="*/ 66675 h 400050"/>
              <a:gd name="connsiteX113" fmla="*/ 3175000 w 4346575"/>
              <a:gd name="connsiteY113" fmla="*/ 69850 h 400050"/>
              <a:gd name="connsiteX114" fmla="*/ 3095625 w 4346575"/>
              <a:gd name="connsiteY114" fmla="*/ 66675 h 400050"/>
              <a:gd name="connsiteX115" fmla="*/ 3086100 w 4346575"/>
              <a:gd name="connsiteY115" fmla="*/ 57150 h 400050"/>
              <a:gd name="connsiteX116" fmla="*/ 3073400 w 4346575"/>
              <a:gd name="connsiteY116" fmla="*/ 53975 h 400050"/>
              <a:gd name="connsiteX117" fmla="*/ 3051175 w 4346575"/>
              <a:gd name="connsiteY117" fmla="*/ 44450 h 400050"/>
              <a:gd name="connsiteX118" fmla="*/ 3025775 w 4346575"/>
              <a:gd name="connsiteY118" fmla="*/ 34925 h 400050"/>
              <a:gd name="connsiteX119" fmla="*/ 3016250 w 4346575"/>
              <a:gd name="connsiteY119" fmla="*/ 28575 h 400050"/>
              <a:gd name="connsiteX120" fmla="*/ 2997200 w 4346575"/>
              <a:gd name="connsiteY120" fmla="*/ 25400 h 400050"/>
              <a:gd name="connsiteX121" fmla="*/ 2965450 w 4346575"/>
              <a:gd name="connsiteY121" fmla="*/ 19050 h 400050"/>
              <a:gd name="connsiteX122" fmla="*/ 2949575 w 4346575"/>
              <a:gd name="connsiteY122" fmla="*/ 15875 h 400050"/>
              <a:gd name="connsiteX123" fmla="*/ 2940050 w 4346575"/>
              <a:gd name="connsiteY123" fmla="*/ 12700 h 400050"/>
              <a:gd name="connsiteX124" fmla="*/ 2911475 w 4346575"/>
              <a:gd name="connsiteY124" fmla="*/ 9525 h 400050"/>
              <a:gd name="connsiteX125" fmla="*/ 2889250 w 4346575"/>
              <a:gd name="connsiteY125" fmla="*/ 6350 h 400050"/>
              <a:gd name="connsiteX126" fmla="*/ 2787650 w 4346575"/>
              <a:gd name="connsiteY126" fmla="*/ 3175 h 400050"/>
              <a:gd name="connsiteX127" fmla="*/ 2514600 w 4346575"/>
              <a:gd name="connsiteY127" fmla="*/ 6350 h 400050"/>
              <a:gd name="connsiteX128" fmla="*/ 2489200 w 4346575"/>
              <a:gd name="connsiteY128" fmla="*/ 12700 h 400050"/>
              <a:gd name="connsiteX129" fmla="*/ 2473325 w 4346575"/>
              <a:gd name="connsiteY129" fmla="*/ 19050 h 400050"/>
              <a:gd name="connsiteX130" fmla="*/ 2457450 w 4346575"/>
              <a:gd name="connsiteY130" fmla="*/ 22225 h 400050"/>
              <a:gd name="connsiteX131" fmla="*/ 2422525 w 4346575"/>
              <a:gd name="connsiteY131" fmla="*/ 28575 h 400050"/>
              <a:gd name="connsiteX132" fmla="*/ 2378075 w 4346575"/>
              <a:gd name="connsiteY132" fmla="*/ 25400 h 400050"/>
              <a:gd name="connsiteX133" fmla="*/ 2368550 w 4346575"/>
              <a:gd name="connsiteY133" fmla="*/ 22225 h 400050"/>
              <a:gd name="connsiteX134" fmla="*/ 2330450 w 4346575"/>
              <a:gd name="connsiteY134" fmla="*/ 15875 h 400050"/>
              <a:gd name="connsiteX135" fmla="*/ 2314575 w 4346575"/>
              <a:gd name="connsiteY135" fmla="*/ 12700 h 400050"/>
              <a:gd name="connsiteX136" fmla="*/ 2305050 w 4346575"/>
              <a:gd name="connsiteY136" fmla="*/ 9525 h 400050"/>
              <a:gd name="connsiteX137" fmla="*/ 2212975 w 4346575"/>
              <a:gd name="connsiteY137" fmla="*/ 3175 h 400050"/>
              <a:gd name="connsiteX138" fmla="*/ 2193925 w 4346575"/>
              <a:gd name="connsiteY138" fmla="*/ 0 h 400050"/>
              <a:gd name="connsiteX139" fmla="*/ 2114550 w 4346575"/>
              <a:gd name="connsiteY139" fmla="*/ 6350 h 400050"/>
              <a:gd name="connsiteX140" fmla="*/ 1962150 w 4346575"/>
              <a:gd name="connsiteY140" fmla="*/ 12700 h 400050"/>
              <a:gd name="connsiteX141" fmla="*/ 1949450 w 4346575"/>
              <a:gd name="connsiteY141" fmla="*/ 15875 h 400050"/>
              <a:gd name="connsiteX142" fmla="*/ 1936750 w 4346575"/>
              <a:gd name="connsiteY142" fmla="*/ 22225 h 400050"/>
              <a:gd name="connsiteX143" fmla="*/ 1920875 w 4346575"/>
              <a:gd name="connsiteY143" fmla="*/ 28575 h 400050"/>
              <a:gd name="connsiteX144" fmla="*/ 1911350 w 4346575"/>
              <a:gd name="connsiteY144" fmla="*/ 31750 h 400050"/>
              <a:gd name="connsiteX145" fmla="*/ 1816100 w 4346575"/>
              <a:gd name="connsiteY145" fmla="*/ 34925 h 400050"/>
              <a:gd name="connsiteX146" fmla="*/ 1762125 w 4346575"/>
              <a:gd name="connsiteY146" fmla="*/ 41275 h 400050"/>
              <a:gd name="connsiteX147" fmla="*/ 1597025 w 4346575"/>
              <a:gd name="connsiteY147" fmla="*/ 38100 h 400050"/>
              <a:gd name="connsiteX148" fmla="*/ 1587500 w 4346575"/>
              <a:gd name="connsiteY148" fmla="*/ 34925 h 400050"/>
              <a:gd name="connsiteX149" fmla="*/ 1568450 w 4346575"/>
              <a:gd name="connsiteY149" fmla="*/ 22225 h 400050"/>
              <a:gd name="connsiteX150" fmla="*/ 1482725 w 4346575"/>
              <a:gd name="connsiteY150" fmla="*/ 15875 h 400050"/>
              <a:gd name="connsiteX151" fmla="*/ 1441450 w 4346575"/>
              <a:gd name="connsiteY151" fmla="*/ 12700 h 400050"/>
              <a:gd name="connsiteX152" fmla="*/ 1295400 w 4346575"/>
              <a:gd name="connsiteY152" fmla="*/ 15875 h 400050"/>
              <a:gd name="connsiteX153" fmla="*/ 1212850 w 4346575"/>
              <a:gd name="connsiteY153" fmla="*/ 19050 h 400050"/>
              <a:gd name="connsiteX154" fmla="*/ 1003300 w 4346575"/>
              <a:gd name="connsiteY154" fmla="*/ 15875 h 400050"/>
              <a:gd name="connsiteX155" fmla="*/ 825500 w 4346575"/>
              <a:gd name="connsiteY155" fmla="*/ 9525 h 400050"/>
              <a:gd name="connsiteX156" fmla="*/ 701675 w 4346575"/>
              <a:gd name="connsiteY156" fmla="*/ 12700 h 400050"/>
              <a:gd name="connsiteX157" fmla="*/ 676275 w 4346575"/>
              <a:gd name="connsiteY157" fmla="*/ 25400 h 400050"/>
              <a:gd name="connsiteX158" fmla="*/ 650875 w 4346575"/>
              <a:gd name="connsiteY158" fmla="*/ 41275 h 400050"/>
              <a:gd name="connsiteX159" fmla="*/ 628650 w 4346575"/>
              <a:gd name="connsiteY159" fmla="*/ 47625 h 400050"/>
              <a:gd name="connsiteX160" fmla="*/ 615950 w 4346575"/>
              <a:gd name="connsiteY160" fmla="*/ 53975 h 400050"/>
              <a:gd name="connsiteX161" fmla="*/ 533400 w 4346575"/>
              <a:gd name="connsiteY161" fmla="*/ 57150 h 400050"/>
              <a:gd name="connsiteX162" fmla="*/ 466725 w 4346575"/>
              <a:gd name="connsiteY162" fmla="*/ 60325 h 400050"/>
              <a:gd name="connsiteX163" fmla="*/ 365125 w 4346575"/>
              <a:gd name="connsiteY163" fmla="*/ 53975 h 400050"/>
              <a:gd name="connsiteX164" fmla="*/ 333375 w 4346575"/>
              <a:gd name="connsiteY164" fmla="*/ 44450 h 400050"/>
              <a:gd name="connsiteX165" fmla="*/ 317500 w 4346575"/>
              <a:gd name="connsiteY165" fmla="*/ 41275 h 400050"/>
              <a:gd name="connsiteX166" fmla="*/ 298450 w 4346575"/>
              <a:gd name="connsiteY166" fmla="*/ 34925 h 400050"/>
              <a:gd name="connsiteX167" fmla="*/ 241300 w 4346575"/>
              <a:gd name="connsiteY167" fmla="*/ 28575 h 400050"/>
              <a:gd name="connsiteX168" fmla="*/ 222250 w 4346575"/>
              <a:gd name="connsiteY168" fmla="*/ 25400 h 400050"/>
              <a:gd name="connsiteX169" fmla="*/ 196850 w 4346575"/>
              <a:gd name="connsiteY169" fmla="*/ 19050 h 400050"/>
              <a:gd name="connsiteX170" fmla="*/ 184150 w 4346575"/>
              <a:gd name="connsiteY170" fmla="*/ 15875 h 400050"/>
              <a:gd name="connsiteX171" fmla="*/ 158750 w 4346575"/>
              <a:gd name="connsiteY171" fmla="*/ 12700 h 400050"/>
              <a:gd name="connsiteX172" fmla="*/ 123825 w 4346575"/>
              <a:gd name="connsiteY172" fmla="*/ 6350 h 400050"/>
              <a:gd name="connsiteX173" fmla="*/ 107950 w 4346575"/>
              <a:gd name="connsiteY173" fmla="*/ 3175 h 400050"/>
              <a:gd name="connsiteX174" fmla="*/ 47625 w 4346575"/>
              <a:gd name="connsiteY174" fmla="*/ 3175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346575" h="400050">
                <a:moveTo>
                  <a:pt x="47625" y="3175"/>
                </a:moveTo>
                <a:lnTo>
                  <a:pt x="47625" y="3175"/>
                </a:lnTo>
                <a:cubicBezTo>
                  <a:pt x="40217" y="8467"/>
                  <a:pt x="32205" y="13002"/>
                  <a:pt x="25400" y="19050"/>
                </a:cubicBezTo>
                <a:cubicBezTo>
                  <a:pt x="22548" y="21585"/>
                  <a:pt x="21493" y="25644"/>
                  <a:pt x="19050" y="28575"/>
                </a:cubicBezTo>
                <a:cubicBezTo>
                  <a:pt x="16175" y="32024"/>
                  <a:pt x="12700" y="34925"/>
                  <a:pt x="9525" y="38100"/>
                </a:cubicBezTo>
                <a:cubicBezTo>
                  <a:pt x="1866" y="68735"/>
                  <a:pt x="4887" y="54942"/>
                  <a:pt x="0" y="79375"/>
                </a:cubicBezTo>
                <a:cubicBezTo>
                  <a:pt x="1328" y="99296"/>
                  <a:pt x="-98" y="120357"/>
                  <a:pt x="6350" y="139700"/>
                </a:cubicBezTo>
                <a:cubicBezTo>
                  <a:pt x="11358" y="154723"/>
                  <a:pt x="13703" y="157815"/>
                  <a:pt x="22225" y="171450"/>
                </a:cubicBezTo>
                <a:cubicBezTo>
                  <a:pt x="24247" y="174686"/>
                  <a:pt x="26092" y="178078"/>
                  <a:pt x="28575" y="180975"/>
                </a:cubicBezTo>
                <a:cubicBezTo>
                  <a:pt x="39080" y="193230"/>
                  <a:pt x="49531" y="200661"/>
                  <a:pt x="63500" y="209550"/>
                </a:cubicBezTo>
                <a:cubicBezTo>
                  <a:pt x="72550" y="215309"/>
                  <a:pt x="82339" y="217923"/>
                  <a:pt x="92075" y="222250"/>
                </a:cubicBezTo>
                <a:cubicBezTo>
                  <a:pt x="113422" y="231737"/>
                  <a:pt x="95810" y="226359"/>
                  <a:pt x="117475" y="231775"/>
                </a:cubicBezTo>
                <a:cubicBezTo>
                  <a:pt x="120650" y="233892"/>
                  <a:pt x="123513" y="236575"/>
                  <a:pt x="127000" y="238125"/>
                </a:cubicBezTo>
                <a:cubicBezTo>
                  <a:pt x="143515" y="245465"/>
                  <a:pt x="150195" y="245067"/>
                  <a:pt x="168275" y="247650"/>
                </a:cubicBezTo>
                <a:cubicBezTo>
                  <a:pt x="184960" y="255992"/>
                  <a:pt x="186724" y="257534"/>
                  <a:pt x="203200" y="263525"/>
                </a:cubicBezTo>
                <a:cubicBezTo>
                  <a:pt x="209490" y="265812"/>
                  <a:pt x="216035" y="267389"/>
                  <a:pt x="222250" y="269875"/>
                </a:cubicBezTo>
                <a:cubicBezTo>
                  <a:pt x="249222" y="280664"/>
                  <a:pt x="223959" y="279107"/>
                  <a:pt x="273050" y="288925"/>
                </a:cubicBezTo>
                <a:cubicBezTo>
                  <a:pt x="283633" y="291042"/>
                  <a:pt x="294401" y="292386"/>
                  <a:pt x="304800" y="295275"/>
                </a:cubicBezTo>
                <a:cubicBezTo>
                  <a:pt x="313513" y="297695"/>
                  <a:pt x="321564" y="302120"/>
                  <a:pt x="330200" y="304800"/>
                </a:cubicBezTo>
                <a:cubicBezTo>
                  <a:pt x="352276" y="311651"/>
                  <a:pt x="374575" y="317768"/>
                  <a:pt x="396875" y="323850"/>
                </a:cubicBezTo>
                <a:cubicBezTo>
                  <a:pt x="409505" y="327294"/>
                  <a:pt x="421923" y="332371"/>
                  <a:pt x="434975" y="333375"/>
                </a:cubicBezTo>
                <a:lnTo>
                  <a:pt x="476250" y="336550"/>
                </a:lnTo>
                <a:cubicBezTo>
                  <a:pt x="490008" y="339725"/>
                  <a:pt x="503538" y="344146"/>
                  <a:pt x="517525" y="346075"/>
                </a:cubicBezTo>
                <a:cubicBezTo>
                  <a:pt x="534332" y="348393"/>
                  <a:pt x="551402" y="348041"/>
                  <a:pt x="568325" y="349250"/>
                </a:cubicBezTo>
                <a:cubicBezTo>
                  <a:pt x="581037" y="350158"/>
                  <a:pt x="593738" y="351217"/>
                  <a:pt x="606425" y="352425"/>
                </a:cubicBezTo>
                <a:cubicBezTo>
                  <a:pt x="645382" y="356135"/>
                  <a:pt x="634454" y="356991"/>
                  <a:pt x="682625" y="358775"/>
                </a:cubicBezTo>
                <a:cubicBezTo>
                  <a:pt x="723885" y="360303"/>
                  <a:pt x="765175" y="360892"/>
                  <a:pt x="806450" y="361950"/>
                </a:cubicBezTo>
                <a:cubicBezTo>
                  <a:pt x="898716" y="367377"/>
                  <a:pt x="877584" y="367944"/>
                  <a:pt x="1012825" y="358775"/>
                </a:cubicBezTo>
                <a:cubicBezTo>
                  <a:pt x="1024630" y="357975"/>
                  <a:pt x="1036130" y="354660"/>
                  <a:pt x="1047750" y="352425"/>
                </a:cubicBezTo>
                <a:cubicBezTo>
                  <a:pt x="1063648" y="349368"/>
                  <a:pt x="1079626" y="346650"/>
                  <a:pt x="1095375" y="342900"/>
                </a:cubicBezTo>
                <a:cubicBezTo>
                  <a:pt x="1101886" y="341350"/>
                  <a:pt x="1107830" y="337697"/>
                  <a:pt x="1114425" y="336550"/>
                </a:cubicBezTo>
                <a:cubicBezTo>
                  <a:pt x="1132273" y="333446"/>
                  <a:pt x="1150408" y="332317"/>
                  <a:pt x="1168400" y="330200"/>
                </a:cubicBezTo>
                <a:cubicBezTo>
                  <a:pt x="1176867" y="328083"/>
                  <a:pt x="1185206" y="325367"/>
                  <a:pt x="1193800" y="323850"/>
                </a:cubicBezTo>
                <a:cubicBezTo>
                  <a:pt x="1203238" y="322185"/>
                  <a:pt x="1212791" y="320675"/>
                  <a:pt x="1222375" y="320675"/>
                </a:cubicBezTo>
                <a:cubicBezTo>
                  <a:pt x="1321864" y="320675"/>
                  <a:pt x="1421342" y="322792"/>
                  <a:pt x="1520825" y="323850"/>
                </a:cubicBezTo>
                <a:cubicBezTo>
                  <a:pt x="1567820" y="331683"/>
                  <a:pt x="1549732" y="329737"/>
                  <a:pt x="1597025" y="333375"/>
                </a:cubicBezTo>
                <a:lnTo>
                  <a:pt x="1682750" y="339725"/>
                </a:lnTo>
                <a:cubicBezTo>
                  <a:pt x="1836087" y="375111"/>
                  <a:pt x="1567179" y="314960"/>
                  <a:pt x="1790700" y="355600"/>
                </a:cubicBezTo>
                <a:cubicBezTo>
                  <a:pt x="1848287" y="366070"/>
                  <a:pt x="1803720" y="359270"/>
                  <a:pt x="1870075" y="365125"/>
                </a:cubicBezTo>
                <a:cubicBezTo>
                  <a:pt x="2112799" y="386542"/>
                  <a:pt x="1696688" y="369795"/>
                  <a:pt x="2381250" y="374650"/>
                </a:cubicBezTo>
                <a:cubicBezTo>
                  <a:pt x="2495903" y="381816"/>
                  <a:pt x="2417326" y="378243"/>
                  <a:pt x="2625725" y="374650"/>
                </a:cubicBezTo>
                <a:lnTo>
                  <a:pt x="2800350" y="371475"/>
                </a:lnTo>
                <a:lnTo>
                  <a:pt x="3146425" y="374650"/>
                </a:lnTo>
                <a:cubicBezTo>
                  <a:pt x="3165587" y="375103"/>
                  <a:pt x="3184414" y="380496"/>
                  <a:pt x="3203575" y="381000"/>
                </a:cubicBezTo>
                <a:lnTo>
                  <a:pt x="3324225" y="384175"/>
                </a:lnTo>
                <a:cubicBezTo>
                  <a:pt x="3340100" y="385233"/>
                  <a:pt x="3356063" y="385377"/>
                  <a:pt x="3371850" y="387350"/>
                </a:cubicBezTo>
                <a:cubicBezTo>
                  <a:pt x="3381532" y="388560"/>
                  <a:pt x="3390716" y="392729"/>
                  <a:pt x="3400425" y="393700"/>
                </a:cubicBezTo>
                <a:cubicBezTo>
                  <a:pt x="3412250" y="394883"/>
                  <a:pt x="3541620" y="399856"/>
                  <a:pt x="3546475" y="400050"/>
                </a:cubicBezTo>
                <a:cubicBezTo>
                  <a:pt x="3561292" y="398992"/>
                  <a:pt x="3576082" y="397446"/>
                  <a:pt x="3590925" y="396875"/>
                </a:cubicBezTo>
                <a:cubicBezTo>
                  <a:pt x="3631126" y="395329"/>
                  <a:pt x="3671420" y="396158"/>
                  <a:pt x="3711575" y="393700"/>
                </a:cubicBezTo>
                <a:cubicBezTo>
                  <a:pt x="3713356" y="393591"/>
                  <a:pt x="3752435" y="386384"/>
                  <a:pt x="3762375" y="384175"/>
                </a:cubicBezTo>
                <a:cubicBezTo>
                  <a:pt x="3766635" y="383228"/>
                  <a:pt x="3770771" y="381717"/>
                  <a:pt x="3775075" y="381000"/>
                </a:cubicBezTo>
                <a:cubicBezTo>
                  <a:pt x="3783491" y="379597"/>
                  <a:pt x="3792042" y="379122"/>
                  <a:pt x="3800475" y="377825"/>
                </a:cubicBezTo>
                <a:cubicBezTo>
                  <a:pt x="3805809" y="377004"/>
                  <a:pt x="3810974" y="375117"/>
                  <a:pt x="3816350" y="374650"/>
                </a:cubicBezTo>
                <a:cubicBezTo>
                  <a:pt x="3835358" y="372997"/>
                  <a:pt x="3854450" y="372533"/>
                  <a:pt x="3873500" y="371475"/>
                </a:cubicBezTo>
                <a:cubicBezTo>
                  <a:pt x="3904161" y="361255"/>
                  <a:pt x="3856491" y="377643"/>
                  <a:pt x="3895725" y="361950"/>
                </a:cubicBezTo>
                <a:cubicBezTo>
                  <a:pt x="3901940" y="359464"/>
                  <a:pt x="3908560" y="358086"/>
                  <a:pt x="3914775" y="355600"/>
                </a:cubicBezTo>
                <a:cubicBezTo>
                  <a:pt x="3919169" y="353842"/>
                  <a:pt x="3922985" y="350747"/>
                  <a:pt x="3927475" y="349250"/>
                </a:cubicBezTo>
                <a:cubicBezTo>
                  <a:pt x="3932595" y="347543"/>
                  <a:pt x="3938082" y="347246"/>
                  <a:pt x="3943350" y="346075"/>
                </a:cubicBezTo>
                <a:cubicBezTo>
                  <a:pt x="3947610" y="345128"/>
                  <a:pt x="3951840" y="344048"/>
                  <a:pt x="3956050" y="342900"/>
                </a:cubicBezTo>
                <a:cubicBezTo>
                  <a:pt x="4012064" y="327624"/>
                  <a:pt x="3950181" y="344856"/>
                  <a:pt x="3994150" y="330200"/>
                </a:cubicBezTo>
                <a:cubicBezTo>
                  <a:pt x="3998290" y="328820"/>
                  <a:pt x="4002654" y="328224"/>
                  <a:pt x="4006850" y="327025"/>
                </a:cubicBezTo>
                <a:cubicBezTo>
                  <a:pt x="4010068" y="326106"/>
                  <a:pt x="4013128" y="324662"/>
                  <a:pt x="4016375" y="323850"/>
                </a:cubicBezTo>
                <a:cubicBezTo>
                  <a:pt x="4021610" y="322541"/>
                  <a:pt x="4027015" y="321984"/>
                  <a:pt x="4032250" y="320675"/>
                </a:cubicBezTo>
                <a:cubicBezTo>
                  <a:pt x="4045792" y="317289"/>
                  <a:pt x="4056849" y="308482"/>
                  <a:pt x="4070350" y="304800"/>
                </a:cubicBezTo>
                <a:cubicBezTo>
                  <a:pt x="4076561" y="303106"/>
                  <a:pt x="4083050" y="302683"/>
                  <a:pt x="4089400" y="301625"/>
                </a:cubicBezTo>
                <a:cubicBezTo>
                  <a:pt x="4097867" y="298450"/>
                  <a:pt x="4106087" y="294520"/>
                  <a:pt x="4114800" y="292100"/>
                </a:cubicBezTo>
                <a:cubicBezTo>
                  <a:pt x="4125199" y="289211"/>
                  <a:pt x="4136079" y="288368"/>
                  <a:pt x="4146550" y="285750"/>
                </a:cubicBezTo>
                <a:cubicBezTo>
                  <a:pt x="4150783" y="284692"/>
                  <a:pt x="4155054" y="283774"/>
                  <a:pt x="4159250" y="282575"/>
                </a:cubicBezTo>
                <a:cubicBezTo>
                  <a:pt x="4162468" y="281656"/>
                  <a:pt x="4165528" y="280212"/>
                  <a:pt x="4168775" y="279400"/>
                </a:cubicBezTo>
                <a:cubicBezTo>
                  <a:pt x="4174010" y="278091"/>
                  <a:pt x="4179415" y="277534"/>
                  <a:pt x="4184650" y="276225"/>
                </a:cubicBezTo>
                <a:cubicBezTo>
                  <a:pt x="4197976" y="272894"/>
                  <a:pt x="4197406" y="270116"/>
                  <a:pt x="4213225" y="263525"/>
                </a:cubicBezTo>
                <a:cubicBezTo>
                  <a:pt x="4219404" y="260951"/>
                  <a:pt x="4225781" y="258798"/>
                  <a:pt x="4232275" y="257175"/>
                </a:cubicBezTo>
                <a:cubicBezTo>
                  <a:pt x="4241390" y="254896"/>
                  <a:pt x="4256295" y="251515"/>
                  <a:pt x="4264025" y="247650"/>
                </a:cubicBezTo>
                <a:lnTo>
                  <a:pt x="4302125" y="228600"/>
                </a:lnTo>
                <a:cubicBezTo>
                  <a:pt x="4306358" y="226483"/>
                  <a:pt x="4311478" y="225597"/>
                  <a:pt x="4314825" y="222250"/>
                </a:cubicBezTo>
                <a:cubicBezTo>
                  <a:pt x="4318000" y="219075"/>
                  <a:pt x="4321593" y="216269"/>
                  <a:pt x="4324350" y="212725"/>
                </a:cubicBezTo>
                <a:cubicBezTo>
                  <a:pt x="4329035" y="206701"/>
                  <a:pt x="4337050" y="193675"/>
                  <a:pt x="4337050" y="193675"/>
                </a:cubicBezTo>
                <a:cubicBezTo>
                  <a:pt x="4338108" y="189442"/>
                  <a:pt x="4339026" y="185171"/>
                  <a:pt x="4340225" y="180975"/>
                </a:cubicBezTo>
                <a:cubicBezTo>
                  <a:pt x="4341144" y="177757"/>
                  <a:pt x="4342801" y="174743"/>
                  <a:pt x="4343400" y="171450"/>
                </a:cubicBezTo>
                <a:cubicBezTo>
                  <a:pt x="4344926" y="163055"/>
                  <a:pt x="4345517" y="154517"/>
                  <a:pt x="4346575" y="146050"/>
                </a:cubicBezTo>
                <a:cubicBezTo>
                  <a:pt x="4345517" y="135467"/>
                  <a:pt x="4345360" y="124754"/>
                  <a:pt x="4343400" y="114300"/>
                </a:cubicBezTo>
                <a:cubicBezTo>
                  <a:pt x="4342166" y="107721"/>
                  <a:pt x="4339167" y="101600"/>
                  <a:pt x="4337050" y="95250"/>
                </a:cubicBezTo>
                <a:lnTo>
                  <a:pt x="4333875" y="85725"/>
                </a:lnTo>
                <a:lnTo>
                  <a:pt x="4327525" y="66675"/>
                </a:lnTo>
                <a:cubicBezTo>
                  <a:pt x="4326467" y="63500"/>
                  <a:pt x="4326717" y="59517"/>
                  <a:pt x="4324350" y="57150"/>
                </a:cubicBezTo>
                <a:cubicBezTo>
                  <a:pt x="4321175" y="53975"/>
                  <a:pt x="4317700" y="51074"/>
                  <a:pt x="4314825" y="47625"/>
                </a:cubicBezTo>
                <a:cubicBezTo>
                  <a:pt x="4312382" y="44694"/>
                  <a:pt x="4311173" y="40798"/>
                  <a:pt x="4308475" y="38100"/>
                </a:cubicBezTo>
                <a:cubicBezTo>
                  <a:pt x="4305777" y="35402"/>
                  <a:pt x="4302125" y="33867"/>
                  <a:pt x="4298950" y="31750"/>
                </a:cubicBezTo>
                <a:cubicBezTo>
                  <a:pt x="4297892" y="28575"/>
                  <a:pt x="4298142" y="24592"/>
                  <a:pt x="4295775" y="22225"/>
                </a:cubicBezTo>
                <a:cubicBezTo>
                  <a:pt x="4293408" y="19858"/>
                  <a:pt x="4289326" y="20368"/>
                  <a:pt x="4286250" y="19050"/>
                </a:cubicBezTo>
                <a:cubicBezTo>
                  <a:pt x="4281900" y="17186"/>
                  <a:pt x="4277944" y="14458"/>
                  <a:pt x="4273550" y="12700"/>
                </a:cubicBezTo>
                <a:cubicBezTo>
                  <a:pt x="4267335" y="10214"/>
                  <a:pt x="4254500" y="6350"/>
                  <a:pt x="4254500" y="6350"/>
                </a:cubicBezTo>
                <a:lnTo>
                  <a:pt x="4016375" y="9525"/>
                </a:lnTo>
                <a:cubicBezTo>
                  <a:pt x="3989901" y="10054"/>
                  <a:pt x="3963439" y="11231"/>
                  <a:pt x="3937000" y="12700"/>
                </a:cubicBezTo>
                <a:cubicBezTo>
                  <a:pt x="3837103" y="18250"/>
                  <a:pt x="3974204" y="13650"/>
                  <a:pt x="3860800" y="19050"/>
                </a:cubicBezTo>
                <a:cubicBezTo>
                  <a:pt x="3830125" y="20511"/>
                  <a:pt x="3799417" y="21167"/>
                  <a:pt x="3768725" y="22225"/>
                </a:cubicBezTo>
                <a:cubicBezTo>
                  <a:pt x="3740719" y="27826"/>
                  <a:pt x="3748005" y="27805"/>
                  <a:pt x="3705225" y="22225"/>
                </a:cubicBezTo>
                <a:cubicBezTo>
                  <a:pt x="3696571" y="21096"/>
                  <a:pt x="3679825" y="15875"/>
                  <a:pt x="3679825" y="15875"/>
                </a:cubicBezTo>
                <a:cubicBezTo>
                  <a:pt x="3664731" y="5812"/>
                  <a:pt x="3673920" y="10732"/>
                  <a:pt x="3651250" y="3175"/>
                </a:cubicBezTo>
                <a:lnTo>
                  <a:pt x="3641725" y="0"/>
                </a:lnTo>
                <a:cubicBezTo>
                  <a:pt x="3618442" y="1058"/>
                  <a:pt x="3595131" y="1625"/>
                  <a:pt x="3571875" y="3175"/>
                </a:cubicBezTo>
                <a:cubicBezTo>
                  <a:pt x="3564181" y="3688"/>
                  <a:pt x="3532879" y="8292"/>
                  <a:pt x="3524250" y="9525"/>
                </a:cubicBezTo>
                <a:cubicBezTo>
                  <a:pt x="3521075" y="10583"/>
                  <a:pt x="3517992" y="11974"/>
                  <a:pt x="3514725" y="12700"/>
                </a:cubicBezTo>
                <a:cubicBezTo>
                  <a:pt x="3508441" y="14097"/>
                  <a:pt x="3501782" y="13839"/>
                  <a:pt x="3495675" y="15875"/>
                </a:cubicBezTo>
                <a:cubicBezTo>
                  <a:pt x="3492055" y="17082"/>
                  <a:pt x="3489463" y="20332"/>
                  <a:pt x="3486150" y="22225"/>
                </a:cubicBezTo>
                <a:cubicBezTo>
                  <a:pt x="3482041" y="24573"/>
                  <a:pt x="3477940" y="27078"/>
                  <a:pt x="3473450" y="28575"/>
                </a:cubicBezTo>
                <a:cubicBezTo>
                  <a:pt x="3468330" y="30282"/>
                  <a:pt x="3462867" y="30692"/>
                  <a:pt x="3457575" y="31750"/>
                </a:cubicBezTo>
                <a:cubicBezTo>
                  <a:pt x="3454400" y="33867"/>
                  <a:pt x="3451557" y="36597"/>
                  <a:pt x="3448050" y="38100"/>
                </a:cubicBezTo>
                <a:cubicBezTo>
                  <a:pt x="3444039" y="39819"/>
                  <a:pt x="3439546" y="40076"/>
                  <a:pt x="3435350" y="41275"/>
                </a:cubicBezTo>
                <a:cubicBezTo>
                  <a:pt x="3403466" y="50385"/>
                  <a:pt x="3452827" y="37699"/>
                  <a:pt x="3413125" y="47625"/>
                </a:cubicBezTo>
                <a:cubicBezTo>
                  <a:pt x="3364799" y="79842"/>
                  <a:pt x="3418454" y="46527"/>
                  <a:pt x="3267075" y="57150"/>
                </a:cubicBezTo>
                <a:cubicBezTo>
                  <a:pt x="3251959" y="58211"/>
                  <a:pt x="3237442" y="63500"/>
                  <a:pt x="3222625" y="66675"/>
                </a:cubicBezTo>
                <a:cubicBezTo>
                  <a:pt x="3207068" y="70009"/>
                  <a:pt x="3190875" y="68792"/>
                  <a:pt x="3175000" y="69850"/>
                </a:cubicBezTo>
                <a:cubicBezTo>
                  <a:pt x="3148542" y="68792"/>
                  <a:pt x="3121838" y="70420"/>
                  <a:pt x="3095625" y="66675"/>
                </a:cubicBezTo>
                <a:cubicBezTo>
                  <a:pt x="3091180" y="66040"/>
                  <a:pt x="3089999" y="59378"/>
                  <a:pt x="3086100" y="57150"/>
                </a:cubicBezTo>
                <a:cubicBezTo>
                  <a:pt x="3082311" y="54985"/>
                  <a:pt x="3077633" y="55033"/>
                  <a:pt x="3073400" y="53975"/>
                </a:cubicBezTo>
                <a:cubicBezTo>
                  <a:pt x="3054097" y="41106"/>
                  <a:pt x="3074606" y="53237"/>
                  <a:pt x="3051175" y="44450"/>
                </a:cubicBezTo>
                <a:cubicBezTo>
                  <a:pt x="3017969" y="31998"/>
                  <a:pt x="3058374" y="43075"/>
                  <a:pt x="3025775" y="34925"/>
                </a:cubicBezTo>
                <a:cubicBezTo>
                  <a:pt x="3022600" y="32808"/>
                  <a:pt x="3019870" y="29782"/>
                  <a:pt x="3016250" y="28575"/>
                </a:cubicBezTo>
                <a:cubicBezTo>
                  <a:pt x="3010143" y="26539"/>
                  <a:pt x="3003527" y="26586"/>
                  <a:pt x="2997200" y="25400"/>
                </a:cubicBezTo>
                <a:cubicBezTo>
                  <a:pt x="2986592" y="23411"/>
                  <a:pt x="2976033" y="21167"/>
                  <a:pt x="2965450" y="19050"/>
                </a:cubicBezTo>
                <a:cubicBezTo>
                  <a:pt x="2960158" y="17992"/>
                  <a:pt x="2954695" y="17582"/>
                  <a:pt x="2949575" y="15875"/>
                </a:cubicBezTo>
                <a:cubicBezTo>
                  <a:pt x="2946400" y="14817"/>
                  <a:pt x="2943351" y="13250"/>
                  <a:pt x="2940050" y="12700"/>
                </a:cubicBezTo>
                <a:cubicBezTo>
                  <a:pt x="2930597" y="11124"/>
                  <a:pt x="2920985" y="10714"/>
                  <a:pt x="2911475" y="9525"/>
                </a:cubicBezTo>
                <a:cubicBezTo>
                  <a:pt x="2904049" y="8597"/>
                  <a:pt x="2896724" y="6733"/>
                  <a:pt x="2889250" y="6350"/>
                </a:cubicBezTo>
                <a:cubicBezTo>
                  <a:pt x="2855411" y="4615"/>
                  <a:pt x="2821517" y="4233"/>
                  <a:pt x="2787650" y="3175"/>
                </a:cubicBezTo>
                <a:lnTo>
                  <a:pt x="2514600" y="6350"/>
                </a:lnTo>
                <a:cubicBezTo>
                  <a:pt x="2507891" y="6497"/>
                  <a:pt x="2496125" y="10103"/>
                  <a:pt x="2489200" y="12700"/>
                </a:cubicBezTo>
                <a:cubicBezTo>
                  <a:pt x="2483864" y="14701"/>
                  <a:pt x="2478784" y="17412"/>
                  <a:pt x="2473325" y="19050"/>
                </a:cubicBezTo>
                <a:cubicBezTo>
                  <a:pt x="2468156" y="20601"/>
                  <a:pt x="2462685" y="20916"/>
                  <a:pt x="2457450" y="22225"/>
                </a:cubicBezTo>
                <a:cubicBezTo>
                  <a:pt x="2428084" y="29567"/>
                  <a:pt x="2481194" y="21241"/>
                  <a:pt x="2422525" y="28575"/>
                </a:cubicBezTo>
                <a:cubicBezTo>
                  <a:pt x="2407708" y="27517"/>
                  <a:pt x="2392828" y="27136"/>
                  <a:pt x="2378075" y="25400"/>
                </a:cubicBezTo>
                <a:cubicBezTo>
                  <a:pt x="2374751" y="25009"/>
                  <a:pt x="2371797" y="23037"/>
                  <a:pt x="2368550" y="22225"/>
                </a:cubicBezTo>
                <a:cubicBezTo>
                  <a:pt x="2353585" y="18484"/>
                  <a:pt x="2346579" y="18563"/>
                  <a:pt x="2330450" y="15875"/>
                </a:cubicBezTo>
                <a:cubicBezTo>
                  <a:pt x="2325127" y="14988"/>
                  <a:pt x="2319810" y="14009"/>
                  <a:pt x="2314575" y="12700"/>
                </a:cubicBezTo>
                <a:cubicBezTo>
                  <a:pt x="2311328" y="11888"/>
                  <a:pt x="2308343" y="10124"/>
                  <a:pt x="2305050" y="9525"/>
                </a:cubicBezTo>
                <a:cubicBezTo>
                  <a:pt x="2277673" y="4547"/>
                  <a:pt x="2235754" y="4260"/>
                  <a:pt x="2212975" y="3175"/>
                </a:cubicBezTo>
                <a:cubicBezTo>
                  <a:pt x="2206625" y="2117"/>
                  <a:pt x="2200363" y="0"/>
                  <a:pt x="2193925" y="0"/>
                </a:cubicBezTo>
                <a:cubicBezTo>
                  <a:pt x="2078152" y="0"/>
                  <a:pt x="2183058" y="2680"/>
                  <a:pt x="2114550" y="6350"/>
                </a:cubicBezTo>
                <a:cubicBezTo>
                  <a:pt x="2063779" y="9070"/>
                  <a:pt x="1962150" y="12700"/>
                  <a:pt x="1962150" y="12700"/>
                </a:cubicBezTo>
                <a:cubicBezTo>
                  <a:pt x="1957917" y="13758"/>
                  <a:pt x="1953536" y="14343"/>
                  <a:pt x="1949450" y="15875"/>
                </a:cubicBezTo>
                <a:cubicBezTo>
                  <a:pt x="1945018" y="17537"/>
                  <a:pt x="1941075" y="20303"/>
                  <a:pt x="1936750" y="22225"/>
                </a:cubicBezTo>
                <a:cubicBezTo>
                  <a:pt x="1931542" y="24540"/>
                  <a:pt x="1926211" y="26574"/>
                  <a:pt x="1920875" y="28575"/>
                </a:cubicBezTo>
                <a:cubicBezTo>
                  <a:pt x="1917741" y="29750"/>
                  <a:pt x="1914691" y="31548"/>
                  <a:pt x="1911350" y="31750"/>
                </a:cubicBezTo>
                <a:cubicBezTo>
                  <a:pt x="1879641" y="33672"/>
                  <a:pt x="1847850" y="33867"/>
                  <a:pt x="1816100" y="34925"/>
                </a:cubicBezTo>
                <a:cubicBezTo>
                  <a:pt x="1802651" y="36846"/>
                  <a:pt x="1773884" y="41275"/>
                  <a:pt x="1762125" y="41275"/>
                </a:cubicBezTo>
                <a:cubicBezTo>
                  <a:pt x="1707081" y="41275"/>
                  <a:pt x="1652058" y="39158"/>
                  <a:pt x="1597025" y="38100"/>
                </a:cubicBezTo>
                <a:cubicBezTo>
                  <a:pt x="1593850" y="37042"/>
                  <a:pt x="1590426" y="36550"/>
                  <a:pt x="1587500" y="34925"/>
                </a:cubicBezTo>
                <a:cubicBezTo>
                  <a:pt x="1580829" y="31219"/>
                  <a:pt x="1575978" y="23480"/>
                  <a:pt x="1568450" y="22225"/>
                </a:cubicBezTo>
                <a:cubicBezTo>
                  <a:pt x="1525255" y="15026"/>
                  <a:pt x="1563426" y="20622"/>
                  <a:pt x="1482725" y="15875"/>
                </a:cubicBezTo>
                <a:cubicBezTo>
                  <a:pt x="1468950" y="15065"/>
                  <a:pt x="1455208" y="13758"/>
                  <a:pt x="1441450" y="12700"/>
                </a:cubicBezTo>
                <a:lnTo>
                  <a:pt x="1295400" y="15875"/>
                </a:lnTo>
                <a:cubicBezTo>
                  <a:pt x="1267874" y="16640"/>
                  <a:pt x="1240387" y="19050"/>
                  <a:pt x="1212850" y="19050"/>
                </a:cubicBezTo>
                <a:cubicBezTo>
                  <a:pt x="1142992" y="19050"/>
                  <a:pt x="1073150" y="16933"/>
                  <a:pt x="1003300" y="15875"/>
                </a:cubicBezTo>
                <a:cubicBezTo>
                  <a:pt x="947657" y="13225"/>
                  <a:pt x="878846" y="9525"/>
                  <a:pt x="825500" y="9525"/>
                </a:cubicBezTo>
                <a:cubicBezTo>
                  <a:pt x="784211" y="9525"/>
                  <a:pt x="742950" y="11642"/>
                  <a:pt x="701675" y="12700"/>
                </a:cubicBezTo>
                <a:cubicBezTo>
                  <a:pt x="693208" y="16933"/>
                  <a:pt x="684302" y="20383"/>
                  <a:pt x="676275" y="25400"/>
                </a:cubicBezTo>
                <a:cubicBezTo>
                  <a:pt x="667808" y="30692"/>
                  <a:pt x="660561" y="38853"/>
                  <a:pt x="650875" y="41275"/>
                </a:cubicBezTo>
                <a:cubicBezTo>
                  <a:pt x="644430" y="42886"/>
                  <a:pt x="635027" y="44892"/>
                  <a:pt x="628650" y="47625"/>
                </a:cubicBezTo>
                <a:cubicBezTo>
                  <a:pt x="624300" y="49489"/>
                  <a:pt x="620660" y="53504"/>
                  <a:pt x="615950" y="53975"/>
                </a:cubicBezTo>
                <a:cubicBezTo>
                  <a:pt x="588550" y="56715"/>
                  <a:pt x="560912" y="55979"/>
                  <a:pt x="533400" y="57150"/>
                </a:cubicBezTo>
                <a:lnTo>
                  <a:pt x="466725" y="60325"/>
                </a:lnTo>
                <a:lnTo>
                  <a:pt x="365125" y="53975"/>
                </a:lnTo>
                <a:cubicBezTo>
                  <a:pt x="349296" y="48699"/>
                  <a:pt x="347770" y="47649"/>
                  <a:pt x="333375" y="44450"/>
                </a:cubicBezTo>
                <a:cubicBezTo>
                  <a:pt x="328107" y="43279"/>
                  <a:pt x="322706" y="42695"/>
                  <a:pt x="317500" y="41275"/>
                </a:cubicBezTo>
                <a:cubicBezTo>
                  <a:pt x="311042" y="39514"/>
                  <a:pt x="305103" y="35664"/>
                  <a:pt x="298450" y="34925"/>
                </a:cubicBezTo>
                <a:cubicBezTo>
                  <a:pt x="279400" y="32808"/>
                  <a:pt x="260206" y="31726"/>
                  <a:pt x="241300" y="28575"/>
                </a:cubicBezTo>
                <a:cubicBezTo>
                  <a:pt x="234950" y="27517"/>
                  <a:pt x="228545" y="26749"/>
                  <a:pt x="222250" y="25400"/>
                </a:cubicBezTo>
                <a:cubicBezTo>
                  <a:pt x="213716" y="23571"/>
                  <a:pt x="205317" y="21167"/>
                  <a:pt x="196850" y="19050"/>
                </a:cubicBezTo>
                <a:cubicBezTo>
                  <a:pt x="192617" y="17992"/>
                  <a:pt x="188480" y="16416"/>
                  <a:pt x="184150" y="15875"/>
                </a:cubicBezTo>
                <a:lnTo>
                  <a:pt x="158750" y="12700"/>
                </a:lnTo>
                <a:cubicBezTo>
                  <a:pt x="139320" y="6223"/>
                  <a:pt x="157162" y="11479"/>
                  <a:pt x="123825" y="6350"/>
                </a:cubicBezTo>
                <a:cubicBezTo>
                  <a:pt x="118491" y="5529"/>
                  <a:pt x="113242" y="4233"/>
                  <a:pt x="107950" y="3175"/>
                </a:cubicBezTo>
                <a:cubicBezTo>
                  <a:pt x="37043" y="6398"/>
                  <a:pt x="57679" y="3175"/>
                  <a:pt x="47625" y="3175"/>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3" name="テキスト ボックス 12"/>
          <p:cNvSpPr txBox="1"/>
          <p:nvPr/>
        </p:nvSpPr>
        <p:spPr>
          <a:xfrm>
            <a:off x="2411253" y="6081902"/>
            <a:ext cx="2265314" cy="369332"/>
          </a:xfrm>
          <a:prstGeom prst="rect">
            <a:avLst/>
          </a:prstGeom>
          <a:noFill/>
        </p:spPr>
        <p:txBody>
          <a:bodyPr wrap="none" rtlCol="0">
            <a:spAutoFit/>
          </a:bodyPr>
          <a:lstStyle/>
          <a:p>
            <a:r>
              <a:rPr lang="ja-JP" altLang="en-US" dirty="0" smtClean="0"/>
              <a:t>世界の人口（</a:t>
            </a:r>
            <a:r>
              <a:rPr lang="en-US" altLang="ja-JP" dirty="0" smtClean="0"/>
              <a:t>10</a:t>
            </a:r>
            <a:r>
              <a:rPr lang="ja-JP" altLang="en-US" dirty="0" smtClean="0"/>
              <a:t>億人）</a:t>
            </a:r>
            <a:endParaRPr kumimoji="1" lang="ja-JP" altLang="en-US" dirty="0"/>
          </a:p>
        </p:txBody>
      </p:sp>
      <p:sp>
        <p:nvSpPr>
          <p:cNvPr id="16" name="フリーフォーム 15"/>
          <p:cNvSpPr/>
          <p:nvPr/>
        </p:nvSpPr>
        <p:spPr>
          <a:xfrm>
            <a:off x="1620557" y="5529969"/>
            <a:ext cx="3791073" cy="254000"/>
          </a:xfrm>
          <a:custGeom>
            <a:avLst/>
            <a:gdLst>
              <a:gd name="connsiteX0" fmla="*/ 19173 w 3791073"/>
              <a:gd name="connsiteY0" fmla="*/ 88900 h 254000"/>
              <a:gd name="connsiteX1" fmla="*/ 19173 w 3791073"/>
              <a:gd name="connsiteY1" fmla="*/ 88900 h 254000"/>
              <a:gd name="connsiteX2" fmla="*/ 6473 w 3791073"/>
              <a:gd name="connsiteY2" fmla="*/ 114300 h 254000"/>
              <a:gd name="connsiteX3" fmla="*/ 3298 w 3791073"/>
              <a:gd name="connsiteY3" fmla="*/ 139700 h 254000"/>
              <a:gd name="connsiteX4" fmla="*/ 123 w 3791073"/>
              <a:gd name="connsiteY4" fmla="*/ 158750 h 254000"/>
              <a:gd name="connsiteX5" fmla="*/ 3298 w 3791073"/>
              <a:gd name="connsiteY5" fmla="*/ 215900 h 254000"/>
              <a:gd name="connsiteX6" fmla="*/ 6473 w 3791073"/>
              <a:gd name="connsiteY6" fmla="*/ 225425 h 254000"/>
              <a:gd name="connsiteX7" fmla="*/ 12823 w 3791073"/>
              <a:gd name="connsiteY7" fmla="*/ 234950 h 254000"/>
              <a:gd name="connsiteX8" fmla="*/ 35048 w 3791073"/>
              <a:gd name="connsiteY8" fmla="*/ 247650 h 254000"/>
              <a:gd name="connsiteX9" fmla="*/ 47748 w 3791073"/>
              <a:gd name="connsiteY9" fmla="*/ 250825 h 254000"/>
              <a:gd name="connsiteX10" fmla="*/ 57273 w 3791073"/>
              <a:gd name="connsiteY10" fmla="*/ 254000 h 254000"/>
              <a:gd name="connsiteX11" fmla="*/ 108073 w 3791073"/>
              <a:gd name="connsiteY11" fmla="*/ 250825 h 254000"/>
              <a:gd name="connsiteX12" fmla="*/ 142998 w 3791073"/>
              <a:gd name="connsiteY12" fmla="*/ 241300 h 254000"/>
              <a:gd name="connsiteX13" fmla="*/ 181098 w 3791073"/>
              <a:gd name="connsiteY13" fmla="*/ 234950 h 254000"/>
              <a:gd name="connsiteX14" fmla="*/ 235073 w 3791073"/>
              <a:gd name="connsiteY14" fmla="*/ 238125 h 254000"/>
              <a:gd name="connsiteX15" fmla="*/ 260473 w 3791073"/>
              <a:gd name="connsiteY15" fmla="*/ 244475 h 254000"/>
              <a:gd name="connsiteX16" fmla="*/ 285873 w 3791073"/>
              <a:gd name="connsiteY16" fmla="*/ 250825 h 254000"/>
              <a:gd name="connsiteX17" fmla="*/ 298573 w 3791073"/>
              <a:gd name="connsiteY17" fmla="*/ 254000 h 254000"/>
              <a:gd name="connsiteX18" fmla="*/ 412873 w 3791073"/>
              <a:gd name="connsiteY18" fmla="*/ 250825 h 254000"/>
              <a:gd name="connsiteX19" fmla="*/ 501773 w 3791073"/>
              <a:gd name="connsiteY19" fmla="*/ 247650 h 254000"/>
              <a:gd name="connsiteX20" fmla="*/ 530348 w 3791073"/>
              <a:gd name="connsiteY20" fmla="*/ 241300 h 254000"/>
              <a:gd name="connsiteX21" fmla="*/ 641473 w 3791073"/>
              <a:gd name="connsiteY21" fmla="*/ 244475 h 254000"/>
              <a:gd name="connsiteX22" fmla="*/ 663698 w 3791073"/>
              <a:gd name="connsiteY22" fmla="*/ 247650 h 254000"/>
              <a:gd name="connsiteX23" fmla="*/ 708148 w 3791073"/>
              <a:gd name="connsiteY23" fmla="*/ 250825 h 254000"/>
              <a:gd name="connsiteX24" fmla="*/ 819273 w 3791073"/>
              <a:gd name="connsiteY24" fmla="*/ 247650 h 254000"/>
              <a:gd name="connsiteX25" fmla="*/ 828798 w 3791073"/>
              <a:gd name="connsiteY25" fmla="*/ 238125 h 254000"/>
              <a:gd name="connsiteX26" fmla="*/ 838323 w 3791073"/>
              <a:gd name="connsiteY26" fmla="*/ 234950 h 254000"/>
              <a:gd name="connsiteX27" fmla="*/ 847848 w 3791073"/>
              <a:gd name="connsiteY27" fmla="*/ 228600 h 254000"/>
              <a:gd name="connsiteX28" fmla="*/ 870073 w 3791073"/>
              <a:gd name="connsiteY28" fmla="*/ 231775 h 254000"/>
              <a:gd name="connsiteX29" fmla="*/ 879598 w 3791073"/>
              <a:gd name="connsiteY29" fmla="*/ 234950 h 254000"/>
              <a:gd name="connsiteX30" fmla="*/ 895473 w 3791073"/>
              <a:gd name="connsiteY30" fmla="*/ 238125 h 254000"/>
              <a:gd name="connsiteX31" fmla="*/ 917698 w 3791073"/>
              <a:gd name="connsiteY31" fmla="*/ 247650 h 254000"/>
              <a:gd name="connsiteX32" fmla="*/ 927223 w 3791073"/>
              <a:gd name="connsiteY32" fmla="*/ 250825 h 254000"/>
              <a:gd name="connsiteX33" fmla="*/ 1127248 w 3791073"/>
              <a:gd name="connsiteY33" fmla="*/ 247650 h 254000"/>
              <a:gd name="connsiteX34" fmla="*/ 1222498 w 3791073"/>
              <a:gd name="connsiteY34" fmla="*/ 244475 h 254000"/>
              <a:gd name="connsiteX35" fmla="*/ 1349498 w 3791073"/>
              <a:gd name="connsiteY35" fmla="*/ 241300 h 254000"/>
              <a:gd name="connsiteX36" fmla="*/ 1511423 w 3791073"/>
              <a:gd name="connsiteY36" fmla="*/ 234950 h 254000"/>
              <a:gd name="connsiteX37" fmla="*/ 1530473 w 3791073"/>
              <a:gd name="connsiteY37" fmla="*/ 228600 h 254000"/>
              <a:gd name="connsiteX38" fmla="*/ 1539998 w 3791073"/>
              <a:gd name="connsiteY38" fmla="*/ 225425 h 254000"/>
              <a:gd name="connsiteX39" fmla="*/ 1565398 w 3791073"/>
              <a:gd name="connsiteY39" fmla="*/ 228600 h 254000"/>
              <a:gd name="connsiteX40" fmla="*/ 1593973 w 3791073"/>
              <a:gd name="connsiteY40" fmla="*/ 244475 h 254000"/>
              <a:gd name="connsiteX41" fmla="*/ 1800348 w 3791073"/>
              <a:gd name="connsiteY41" fmla="*/ 250825 h 254000"/>
              <a:gd name="connsiteX42" fmla="*/ 2025773 w 3791073"/>
              <a:gd name="connsiteY42" fmla="*/ 247650 h 254000"/>
              <a:gd name="connsiteX43" fmla="*/ 2140073 w 3791073"/>
              <a:gd name="connsiteY43" fmla="*/ 241300 h 254000"/>
              <a:gd name="connsiteX44" fmla="*/ 2225798 w 3791073"/>
              <a:gd name="connsiteY44" fmla="*/ 238125 h 254000"/>
              <a:gd name="connsiteX45" fmla="*/ 2273423 w 3791073"/>
              <a:gd name="connsiteY45" fmla="*/ 222250 h 254000"/>
              <a:gd name="connsiteX46" fmla="*/ 2292473 w 3791073"/>
              <a:gd name="connsiteY46" fmla="*/ 234950 h 254000"/>
              <a:gd name="connsiteX47" fmla="*/ 2282948 w 3791073"/>
              <a:gd name="connsiteY47" fmla="*/ 238125 h 254000"/>
              <a:gd name="connsiteX48" fmla="*/ 2270248 w 3791073"/>
              <a:gd name="connsiteY48" fmla="*/ 244475 h 254000"/>
              <a:gd name="connsiteX49" fmla="*/ 2387723 w 3791073"/>
              <a:gd name="connsiteY49" fmla="*/ 241300 h 254000"/>
              <a:gd name="connsiteX50" fmla="*/ 2451223 w 3791073"/>
              <a:gd name="connsiteY50" fmla="*/ 238125 h 254000"/>
              <a:gd name="connsiteX51" fmla="*/ 2565523 w 3791073"/>
              <a:gd name="connsiteY51" fmla="*/ 231775 h 254000"/>
              <a:gd name="connsiteX52" fmla="*/ 2702048 w 3791073"/>
              <a:gd name="connsiteY52" fmla="*/ 234950 h 254000"/>
              <a:gd name="connsiteX53" fmla="*/ 2838573 w 3791073"/>
              <a:gd name="connsiteY53" fmla="*/ 241300 h 254000"/>
              <a:gd name="connsiteX54" fmla="*/ 2883023 w 3791073"/>
              <a:gd name="connsiteY54" fmla="*/ 241300 h 254000"/>
              <a:gd name="connsiteX55" fmla="*/ 2892548 w 3791073"/>
              <a:gd name="connsiteY55" fmla="*/ 231775 h 254000"/>
              <a:gd name="connsiteX56" fmla="*/ 2902073 w 3791073"/>
              <a:gd name="connsiteY56" fmla="*/ 228600 h 254000"/>
              <a:gd name="connsiteX57" fmla="*/ 2914773 w 3791073"/>
              <a:gd name="connsiteY57" fmla="*/ 225425 h 254000"/>
              <a:gd name="connsiteX58" fmla="*/ 2933823 w 3791073"/>
              <a:gd name="connsiteY58" fmla="*/ 219075 h 254000"/>
              <a:gd name="connsiteX59" fmla="*/ 2956048 w 3791073"/>
              <a:gd name="connsiteY59" fmla="*/ 222250 h 254000"/>
              <a:gd name="connsiteX60" fmla="*/ 2990973 w 3791073"/>
              <a:gd name="connsiteY60" fmla="*/ 231775 h 254000"/>
              <a:gd name="connsiteX61" fmla="*/ 3025898 w 3791073"/>
              <a:gd name="connsiteY61" fmla="*/ 234950 h 254000"/>
              <a:gd name="connsiteX62" fmla="*/ 3073523 w 3791073"/>
              <a:gd name="connsiteY62" fmla="*/ 225425 h 254000"/>
              <a:gd name="connsiteX63" fmla="*/ 3095748 w 3791073"/>
              <a:gd name="connsiteY63" fmla="*/ 219075 h 254000"/>
              <a:gd name="connsiteX64" fmla="*/ 3130673 w 3791073"/>
              <a:gd name="connsiteY64" fmla="*/ 215900 h 254000"/>
              <a:gd name="connsiteX65" fmla="*/ 3152898 w 3791073"/>
              <a:gd name="connsiteY65" fmla="*/ 212725 h 254000"/>
              <a:gd name="connsiteX66" fmla="*/ 3184648 w 3791073"/>
              <a:gd name="connsiteY66" fmla="*/ 209550 h 254000"/>
              <a:gd name="connsiteX67" fmla="*/ 3324348 w 3791073"/>
              <a:gd name="connsiteY67" fmla="*/ 212725 h 254000"/>
              <a:gd name="connsiteX68" fmla="*/ 3337048 w 3791073"/>
              <a:gd name="connsiteY68" fmla="*/ 215900 h 254000"/>
              <a:gd name="connsiteX69" fmla="*/ 3356098 w 3791073"/>
              <a:gd name="connsiteY69" fmla="*/ 219075 h 254000"/>
              <a:gd name="connsiteX70" fmla="*/ 3387848 w 3791073"/>
              <a:gd name="connsiteY70" fmla="*/ 225425 h 254000"/>
              <a:gd name="connsiteX71" fmla="*/ 3425948 w 3791073"/>
              <a:gd name="connsiteY71" fmla="*/ 228600 h 254000"/>
              <a:gd name="connsiteX72" fmla="*/ 3448173 w 3791073"/>
              <a:gd name="connsiteY72" fmla="*/ 231775 h 254000"/>
              <a:gd name="connsiteX73" fmla="*/ 3533898 w 3791073"/>
              <a:gd name="connsiteY73" fmla="*/ 234950 h 254000"/>
              <a:gd name="connsiteX74" fmla="*/ 3546598 w 3791073"/>
              <a:gd name="connsiteY74" fmla="*/ 238125 h 254000"/>
              <a:gd name="connsiteX75" fmla="*/ 3591048 w 3791073"/>
              <a:gd name="connsiteY75" fmla="*/ 231775 h 254000"/>
              <a:gd name="connsiteX76" fmla="*/ 3648198 w 3791073"/>
              <a:gd name="connsiteY76" fmla="*/ 228600 h 254000"/>
              <a:gd name="connsiteX77" fmla="*/ 3692648 w 3791073"/>
              <a:gd name="connsiteY77" fmla="*/ 225425 h 254000"/>
              <a:gd name="connsiteX78" fmla="*/ 3740273 w 3791073"/>
              <a:gd name="connsiteY78" fmla="*/ 219075 h 254000"/>
              <a:gd name="connsiteX79" fmla="*/ 3759323 w 3791073"/>
              <a:gd name="connsiteY79" fmla="*/ 212725 h 254000"/>
              <a:gd name="connsiteX80" fmla="*/ 3768848 w 3791073"/>
              <a:gd name="connsiteY80" fmla="*/ 209550 h 254000"/>
              <a:gd name="connsiteX81" fmla="*/ 3778373 w 3791073"/>
              <a:gd name="connsiteY81" fmla="*/ 190500 h 254000"/>
              <a:gd name="connsiteX82" fmla="*/ 3784723 w 3791073"/>
              <a:gd name="connsiteY82" fmla="*/ 171450 h 254000"/>
              <a:gd name="connsiteX83" fmla="*/ 3791073 w 3791073"/>
              <a:gd name="connsiteY83" fmla="*/ 146050 h 254000"/>
              <a:gd name="connsiteX84" fmla="*/ 3784723 w 3791073"/>
              <a:gd name="connsiteY84" fmla="*/ 111125 h 254000"/>
              <a:gd name="connsiteX85" fmla="*/ 3775198 w 3791073"/>
              <a:gd name="connsiteY85" fmla="*/ 98425 h 254000"/>
              <a:gd name="connsiteX86" fmla="*/ 3768848 w 3791073"/>
              <a:gd name="connsiteY86" fmla="*/ 85725 h 254000"/>
              <a:gd name="connsiteX87" fmla="*/ 3756148 w 3791073"/>
              <a:gd name="connsiteY87" fmla="*/ 79375 h 254000"/>
              <a:gd name="connsiteX88" fmla="*/ 3746623 w 3791073"/>
              <a:gd name="connsiteY88" fmla="*/ 73025 h 254000"/>
              <a:gd name="connsiteX89" fmla="*/ 3730748 w 3791073"/>
              <a:gd name="connsiteY89" fmla="*/ 69850 h 254000"/>
              <a:gd name="connsiteX90" fmla="*/ 3714873 w 3791073"/>
              <a:gd name="connsiteY90" fmla="*/ 63500 h 254000"/>
              <a:gd name="connsiteX91" fmla="*/ 3702173 w 3791073"/>
              <a:gd name="connsiteY91" fmla="*/ 60325 h 254000"/>
              <a:gd name="connsiteX92" fmla="*/ 3667248 w 3791073"/>
              <a:gd name="connsiteY92" fmla="*/ 44450 h 254000"/>
              <a:gd name="connsiteX93" fmla="*/ 3616448 w 3791073"/>
              <a:gd name="connsiteY93" fmla="*/ 31750 h 254000"/>
              <a:gd name="connsiteX94" fmla="*/ 3562473 w 3791073"/>
              <a:gd name="connsiteY94" fmla="*/ 22225 h 254000"/>
              <a:gd name="connsiteX95" fmla="*/ 3546598 w 3791073"/>
              <a:gd name="connsiteY95" fmla="*/ 15875 h 254000"/>
              <a:gd name="connsiteX96" fmla="*/ 3448173 w 3791073"/>
              <a:gd name="connsiteY96" fmla="*/ 9525 h 254000"/>
              <a:gd name="connsiteX97" fmla="*/ 3410073 w 3791073"/>
              <a:gd name="connsiteY97" fmla="*/ 6350 h 254000"/>
              <a:gd name="connsiteX98" fmla="*/ 3352923 w 3791073"/>
              <a:gd name="connsiteY98" fmla="*/ 0 h 254000"/>
              <a:gd name="connsiteX99" fmla="*/ 3251323 w 3791073"/>
              <a:gd name="connsiteY99" fmla="*/ 6350 h 254000"/>
              <a:gd name="connsiteX100" fmla="*/ 3232273 w 3791073"/>
              <a:gd name="connsiteY100" fmla="*/ 9525 h 254000"/>
              <a:gd name="connsiteX101" fmla="*/ 3210048 w 3791073"/>
              <a:gd name="connsiteY101" fmla="*/ 12700 h 254000"/>
              <a:gd name="connsiteX102" fmla="*/ 3178298 w 3791073"/>
              <a:gd name="connsiteY102" fmla="*/ 19050 h 254000"/>
              <a:gd name="connsiteX103" fmla="*/ 3079873 w 3791073"/>
              <a:gd name="connsiteY103" fmla="*/ 25400 h 254000"/>
              <a:gd name="connsiteX104" fmla="*/ 2930648 w 3791073"/>
              <a:gd name="connsiteY104" fmla="*/ 38100 h 254000"/>
              <a:gd name="connsiteX105" fmla="*/ 2867148 w 3791073"/>
              <a:gd name="connsiteY105" fmla="*/ 50800 h 254000"/>
              <a:gd name="connsiteX106" fmla="*/ 2822698 w 3791073"/>
              <a:gd name="connsiteY106" fmla="*/ 57150 h 254000"/>
              <a:gd name="connsiteX107" fmla="*/ 2686173 w 3791073"/>
              <a:gd name="connsiteY107" fmla="*/ 98425 h 254000"/>
              <a:gd name="connsiteX108" fmla="*/ 2629023 w 3791073"/>
              <a:gd name="connsiteY108" fmla="*/ 107950 h 254000"/>
              <a:gd name="connsiteX109" fmla="*/ 2454398 w 3791073"/>
              <a:gd name="connsiteY109" fmla="*/ 111125 h 254000"/>
              <a:gd name="connsiteX110" fmla="*/ 2375023 w 3791073"/>
              <a:gd name="connsiteY110" fmla="*/ 107950 h 254000"/>
              <a:gd name="connsiteX111" fmla="*/ 2355973 w 3791073"/>
              <a:gd name="connsiteY111" fmla="*/ 104775 h 254000"/>
              <a:gd name="connsiteX112" fmla="*/ 2327398 w 3791073"/>
              <a:gd name="connsiteY112" fmla="*/ 101600 h 254000"/>
              <a:gd name="connsiteX113" fmla="*/ 2216273 w 3791073"/>
              <a:gd name="connsiteY113" fmla="*/ 88900 h 254000"/>
              <a:gd name="connsiteX114" fmla="*/ 2187698 w 3791073"/>
              <a:gd name="connsiteY114" fmla="*/ 85725 h 254000"/>
              <a:gd name="connsiteX115" fmla="*/ 2130548 w 3791073"/>
              <a:gd name="connsiteY115" fmla="*/ 76200 h 254000"/>
              <a:gd name="connsiteX116" fmla="*/ 2016248 w 3791073"/>
              <a:gd name="connsiteY116" fmla="*/ 73025 h 254000"/>
              <a:gd name="connsiteX117" fmla="*/ 1930523 w 3791073"/>
              <a:gd name="connsiteY117" fmla="*/ 66675 h 254000"/>
              <a:gd name="connsiteX118" fmla="*/ 1854323 w 3791073"/>
              <a:gd name="connsiteY118" fmla="*/ 69850 h 254000"/>
              <a:gd name="connsiteX119" fmla="*/ 1793998 w 3791073"/>
              <a:gd name="connsiteY119" fmla="*/ 76200 h 254000"/>
              <a:gd name="connsiteX120" fmla="*/ 1774948 w 3791073"/>
              <a:gd name="connsiteY120" fmla="*/ 79375 h 254000"/>
              <a:gd name="connsiteX121" fmla="*/ 1705098 w 3791073"/>
              <a:gd name="connsiteY121" fmla="*/ 85725 h 254000"/>
              <a:gd name="connsiteX122" fmla="*/ 1689223 w 3791073"/>
              <a:gd name="connsiteY122" fmla="*/ 88900 h 254000"/>
              <a:gd name="connsiteX123" fmla="*/ 1676523 w 3791073"/>
              <a:gd name="connsiteY123" fmla="*/ 92075 h 254000"/>
              <a:gd name="connsiteX124" fmla="*/ 1546348 w 3791073"/>
              <a:gd name="connsiteY124" fmla="*/ 98425 h 254000"/>
              <a:gd name="connsiteX125" fmla="*/ 1505073 w 3791073"/>
              <a:gd name="connsiteY125" fmla="*/ 107950 h 254000"/>
              <a:gd name="connsiteX126" fmla="*/ 1482848 w 3791073"/>
              <a:gd name="connsiteY126" fmla="*/ 111125 h 254000"/>
              <a:gd name="connsiteX127" fmla="*/ 1444748 w 3791073"/>
              <a:gd name="connsiteY127" fmla="*/ 117475 h 254000"/>
              <a:gd name="connsiteX128" fmla="*/ 1428873 w 3791073"/>
              <a:gd name="connsiteY128" fmla="*/ 123825 h 254000"/>
              <a:gd name="connsiteX129" fmla="*/ 1409823 w 3791073"/>
              <a:gd name="connsiteY129" fmla="*/ 133350 h 254000"/>
              <a:gd name="connsiteX130" fmla="*/ 1390773 w 3791073"/>
              <a:gd name="connsiteY130" fmla="*/ 139700 h 254000"/>
              <a:gd name="connsiteX131" fmla="*/ 1381248 w 3791073"/>
              <a:gd name="connsiteY131" fmla="*/ 142875 h 254000"/>
              <a:gd name="connsiteX132" fmla="*/ 1368548 w 3791073"/>
              <a:gd name="connsiteY132" fmla="*/ 149225 h 254000"/>
              <a:gd name="connsiteX133" fmla="*/ 1349498 w 3791073"/>
              <a:gd name="connsiteY133" fmla="*/ 165100 h 254000"/>
              <a:gd name="connsiteX134" fmla="*/ 1324098 w 3791073"/>
              <a:gd name="connsiteY134" fmla="*/ 180975 h 254000"/>
              <a:gd name="connsiteX135" fmla="*/ 1314573 w 3791073"/>
              <a:gd name="connsiteY135" fmla="*/ 190500 h 254000"/>
              <a:gd name="connsiteX136" fmla="*/ 1295523 w 3791073"/>
              <a:gd name="connsiteY136" fmla="*/ 196850 h 254000"/>
              <a:gd name="connsiteX137" fmla="*/ 1285998 w 3791073"/>
              <a:gd name="connsiteY137" fmla="*/ 200025 h 254000"/>
              <a:gd name="connsiteX138" fmla="*/ 1276473 w 3791073"/>
              <a:gd name="connsiteY138" fmla="*/ 206375 h 254000"/>
              <a:gd name="connsiteX139" fmla="*/ 1216148 w 3791073"/>
              <a:gd name="connsiteY139" fmla="*/ 215900 h 254000"/>
              <a:gd name="connsiteX140" fmla="*/ 1203448 w 3791073"/>
              <a:gd name="connsiteY140" fmla="*/ 219075 h 254000"/>
              <a:gd name="connsiteX141" fmla="*/ 1184398 w 3791073"/>
              <a:gd name="connsiteY141" fmla="*/ 222250 h 254000"/>
              <a:gd name="connsiteX142" fmla="*/ 1174873 w 3791073"/>
              <a:gd name="connsiteY142" fmla="*/ 225425 h 254000"/>
              <a:gd name="connsiteX143" fmla="*/ 1143123 w 3791073"/>
              <a:gd name="connsiteY143" fmla="*/ 222250 h 254000"/>
              <a:gd name="connsiteX144" fmla="*/ 1133598 w 3791073"/>
              <a:gd name="connsiteY144" fmla="*/ 219075 h 254000"/>
              <a:gd name="connsiteX145" fmla="*/ 1095498 w 3791073"/>
              <a:gd name="connsiteY145" fmla="*/ 190500 h 254000"/>
              <a:gd name="connsiteX146" fmla="*/ 1076448 w 3791073"/>
              <a:gd name="connsiteY146" fmla="*/ 168275 h 254000"/>
              <a:gd name="connsiteX147" fmla="*/ 1057398 w 3791073"/>
              <a:gd name="connsiteY147" fmla="*/ 155575 h 254000"/>
              <a:gd name="connsiteX148" fmla="*/ 1051048 w 3791073"/>
              <a:gd name="connsiteY148" fmla="*/ 146050 h 254000"/>
              <a:gd name="connsiteX149" fmla="*/ 1038348 w 3791073"/>
              <a:gd name="connsiteY149" fmla="*/ 130175 h 254000"/>
              <a:gd name="connsiteX150" fmla="*/ 1035173 w 3791073"/>
              <a:gd name="connsiteY150" fmla="*/ 120650 h 254000"/>
              <a:gd name="connsiteX151" fmla="*/ 1022473 w 3791073"/>
              <a:gd name="connsiteY151" fmla="*/ 104775 h 254000"/>
              <a:gd name="connsiteX152" fmla="*/ 1016123 w 3791073"/>
              <a:gd name="connsiteY152" fmla="*/ 95250 h 254000"/>
              <a:gd name="connsiteX153" fmla="*/ 990723 w 3791073"/>
              <a:gd name="connsiteY153" fmla="*/ 82550 h 254000"/>
              <a:gd name="connsiteX154" fmla="*/ 968498 w 3791073"/>
              <a:gd name="connsiteY154" fmla="*/ 76200 h 254000"/>
              <a:gd name="connsiteX155" fmla="*/ 936748 w 3791073"/>
              <a:gd name="connsiteY155" fmla="*/ 73025 h 254000"/>
              <a:gd name="connsiteX156" fmla="*/ 911348 w 3791073"/>
              <a:gd name="connsiteY156" fmla="*/ 66675 h 254000"/>
              <a:gd name="connsiteX157" fmla="*/ 882773 w 3791073"/>
              <a:gd name="connsiteY157" fmla="*/ 63500 h 254000"/>
              <a:gd name="connsiteX158" fmla="*/ 863723 w 3791073"/>
              <a:gd name="connsiteY158" fmla="*/ 57150 h 254000"/>
              <a:gd name="connsiteX159" fmla="*/ 806573 w 3791073"/>
              <a:gd name="connsiteY159" fmla="*/ 50800 h 254000"/>
              <a:gd name="connsiteX160" fmla="*/ 717673 w 3791073"/>
              <a:gd name="connsiteY160" fmla="*/ 41275 h 254000"/>
              <a:gd name="connsiteX161" fmla="*/ 587498 w 3791073"/>
              <a:gd name="connsiteY161" fmla="*/ 38100 h 254000"/>
              <a:gd name="connsiteX162" fmla="*/ 362073 w 3791073"/>
              <a:gd name="connsiteY162" fmla="*/ 41275 h 254000"/>
              <a:gd name="connsiteX163" fmla="*/ 343023 w 3791073"/>
              <a:gd name="connsiteY163" fmla="*/ 44450 h 254000"/>
              <a:gd name="connsiteX164" fmla="*/ 162048 w 3791073"/>
              <a:gd name="connsiteY164" fmla="*/ 50800 h 254000"/>
              <a:gd name="connsiteX165" fmla="*/ 89023 w 3791073"/>
              <a:gd name="connsiteY165" fmla="*/ 57150 h 254000"/>
              <a:gd name="connsiteX166" fmla="*/ 38223 w 3791073"/>
              <a:gd name="connsiteY166" fmla="*/ 66675 h 254000"/>
              <a:gd name="connsiteX167" fmla="*/ 12823 w 3791073"/>
              <a:gd name="connsiteY167" fmla="*/ 88900 h 254000"/>
              <a:gd name="connsiteX168" fmla="*/ 123 w 3791073"/>
              <a:gd name="connsiteY168" fmla="*/ 98425 h 254000"/>
              <a:gd name="connsiteX169" fmla="*/ 19173 w 3791073"/>
              <a:gd name="connsiteY169"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3791073" h="254000">
                <a:moveTo>
                  <a:pt x="19173" y="88900"/>
                </a:moveTo>
                <a:lnTo>
                  <a:pt x="19173" y="88900"/>
                </a:lnTo>
                <a:cubicBezTo>
                  <a:pt x="14940" y="97367"/>
                  <a:pt x="9296" y="105265"/>
                  <a:pt x="6473" y="114300"/>
                </a:cubicBezTo>
                <a:cubicBezTo>
                  <a:pt x="3928" y="122444"/>
                  <a:pt x="4505" y="131253"/>
                  <a:pt x="3298" y="139700"/>
                </a:cubicBezTo>
                <a:cubicBezTo>
                  <a:pt x="2388" y="146073"/>
                  <a:pt x="1181" y="152400"/>
                  <a:pt x="123" y="158750"/>
                </a:cubicBezTo>
                <a:cubicBezTo>
                  <a:pt x="1181" y="177800"/>
                  <a:pt x="1489" y="196907"/>
                  <a:pt x="3298" y="215900"/>
                </a:cubicBezTo>
                <a:cubicBezTo>
                  <a:pt x="3615" y="219232"/>
                  <a:pt x="4976" y="222432"/>
                  <a:pt x="6473" y="225425"/>
                </a:cubicBezTo>
                <a:cubicBezTo>
                  <a:pt x="8180" y="228838"/>
                  <a:pt x="10125" y="232252"/>
                  <a:pt x="12823" y="234950"/>
                </a:cubicBezTo>
                <a:cubicBezTo>
                  <a:pt x="16508" y="238635"/>
                  <a:pt x="31064" y="246156"/>
                  <a:pt x="35048" y="247650"/>
                </a:cubicBezTo>
                <a:cubicBezTo>
                  <a:pt x="39134" y="249182"/>
                  <a:pt x="43552" y="249626"/>
                  <a:pt x="47748" y="250825"/>
                </a:cubicBezTo>
                <a:cubicBezTo>
                  <a:pt x="50966" y="251744"/>
                  <a:pt x="54098" y="252942"/>
                  <a:pt x="57273" y="254000"/>
                </a:cubicBezTo>
                <a:cubicBezTo>
                  <a:pt x="74206" y="252942"/>
                  <a:pt x="91238" y="252929"/>
                  <a:pt x="108073" y="250825"/>
                </a:cubicBezTo>
                <a:cubicBezTo>
                  <a:pt x="171514" y="242895"/>
                  <a:pt x="111851" y="247529"/>
                  <a:pt x="142998" y="241300"/>
                </a:cubicBezTo>
                <a:cubicBezTo>
                  <a:pt x="155623" y="238775"/>
                  <a:pt x="181098" y="234950"/>
                  <a:pt x="181098" y="234950"/>
                </a:cubicBezTo>
                <a:cubicBezTo>
                  <a:pt x="199090" y="236008"/>
                  <a:pt x="217124" y="236493"/>
                  <a:pt x="235073" y="238125"/>
                </a:cubicBezTo>
                <a:cubicBezTo>
                  <a:pt x="250607" y="239537"/>
                  <a:pt x="248075" y="241094"/>
                  <a:pt x="260473" y="244475"/>
                </a:cubicBezTo>
                <a:cubicBezTo>
                  <a:pt x="268893" y="246771"/>
                  <a:pt x="277406" y="248708"/>
                  <a:pt x="285873" y="250825"/>
                </a:cubicBezTo>
                <a:lnTo>
                  <a:pt x="298573" y="254000"/>
                </a:lnTo>
                <a:lnTo>
                  <a:pt x="412873" y="250825"/>
                </a:lnTo>
                <a:cubicBezTo>
                  <a:pt x="442511" y="249899"/>
                  <a:pt x="472175" y="249444"/>
                  <a:pt x="501773" y="247650"/>
                </a:cubicBezTo>
                <a:cubicBezTo>
                  <a:pt x="507094" y="247328"/>
                  <a:pt x="524407" y="242785"/>
                  <a:pt x="530348" y="241300"/>
                </a:cubicBezTo>
                <a:lnTo>
                  <a:pt x="641473" y="244475"/>
                </a:lnTo>
                <a:cubicBezTo>
                  <a:pt x="648948" y="244831"/>
                  <a:pt x="656248" y="246940"/>
                  <a:pt x="663698" y="247650"/>
                </a:cubicBezTo>
                <a:cubicBezTo>
                  <a:pt x="678486" y="249058"/>
                  <a:pt x="693331" y="249767"/>
                  <a:pt x="708148" y="250825"/>
                </a:cubicBezTo>
                <a:cubicBezTo>
                  <a:pt x="745190" y="249767"/>
                  <a:pt x="782420" y="251529"/>
                  <a:pt x="819273" y="247650"/>
                </a:cubicBezTo>
                <a:cubicBezTo>
                  <a:pt x="823738" y="247180"/>
                  <a:pt x="825062" y="240616"/>
                  <a:pt x="828798" y="238125"/>
                </a:cubicBezTo>
                <a:cubicBezTo>
                  <a:pt x="831583" y="236269"/>
                  <a:pt x="835330" y="236447"/>
                  <a:pt x="838323" y="234950"/>
                </a:cubicBezTo>
                <a:cubicBezTo>
                  <a:pt x="841736" y="233243"/>
                  <a:pt x="844673" y="230717"/>
                  <a:pt x="847848" y="228600"/>
                </a:cubicBezTo>
                <a:cubicBezTo>
                  <a:pt x="855256" y="229658"/>
                  <a:pt x="862735" y="230307"/>
                  <a:pt x="870073" y="231775"/>
                </a:cubicBezTo>
                <a:cubicBezTo>
                  <a:pt x="873355" y="232431"/>
                  <a:pt x="876351" y="234138"/>
                  <a:pt x="879598" y="234950"/>
                </a:cubicBezTo>
                <a:cubicBezTo>
                  <a:pt x="884833" y="236259"/>
                  <a:pt x="890238" y="236816"/>
                  <a:pt x="895473" y="238125"/>
                </a:cubicBezTo>
                <a:cubicBezTo>
                  <a:pt x="907387" y="241103"/>
                  <a:pt x="904977" y="242198"/>
                  <a:pt x="917698" y="247650"/>
                </a:cubicBezTo>
                <a:cubicBezTo>
                  <a:pt x="920774" y="248968"/>
                  <a:pt x="924048" y="249767"/>
                  <a:pt x="927223" y="250825"/>
                </a:cubicBezTo>
                <a:lnTo>
                  <a:pt x="1127248" y="247650"/>
                </a:lnTo>
                <a:cubicBezTo>
                  <a:pt x="1159008" y="246967"/>
                  <a:pt x="1190743" y="245382"/>
                  <a:pt x="1222498" y="244475"/>
                </a:cubicBezTo>
                <a:lnTo>
                  <a:pt x="1349498" y="241300"/>
                </a:lnTo>
                <a:cubicBezTo>
                  <a:pt x="1412926" y="225443"/>
                  <a:pt x="1329780" y="245232"/>
                  <a:pt x="1511423" y="234950"/>
                </a:cubicBezTo>
                <a:cubicBezTo>
                  <a:pt x="1518106" y="234572"/>
                  <a:pt x="1524123" y="230717"/>
                  <a:pt x="1530473" y="228600"/>
                </a:cubicBezTo>
                <a:lnTo>
                  <a:pt x="1539998" y="225425"/>
                </a:lnTo>
                <a:cubicBezTo>
                  <a:pt x="1548465" y="226483"/>
                  <a:pt x="1557363" y="225730"/>
                  <a:pt x="1565398" y="228600"/>
                </a:cubicBezTo>
                <a:cubicBezTo>
                  <a:pt x="1578282" y="233202"/>
                  <a:pt x="1581133" y="243252"/>
                  <a:pt x="1593973" y="244475"/>
                </a:cubicBezTo>
                <a:cubicBezTo>
                  <a:pt x="1643484" y="249190"/>
                  <a:pt x="1781508" y="250424"/>
                  <a:pt x="1800348" y="250825"/>
                </a:cubicBezTo>
                <a:lnTo>
                  <a:pt x="2025773" y="247650"/>
                </a:lnTo>
                <a:cubicBezTo>
                  <a:pt x="2154000" y="244922"/>
                  <a:pt x="2051049" y="245751"/>
                  <a:pt x="2140073" y="241300"/>
                </a:cubicBezTo>
                <a:cubicBezTo>
                  <a:pt x="2168632" y="239872"/>
                  <a:pt x="2197223" y="239183"/>
                  <a:pt x="2225798" y="238125"/>
                </a:cubicBezTo>
                <a:cubicBezTo>
                  <a:pt x="2244982" y="209349"/>
                  <a:pt x="2230898" y="218384"/>
                  <a:pt x="2273423" y="222250"/>
                </a:cubicBezTo>
                <a:cubicBezTo>
                  <a:pt x="2279773" y="226483"/>
                  <a:pt x="2299713" y="232537"/>
                  <a:pt x="2292473" y="234950"/>
                </a:cubicBezTo>
                <a:cubicBezTo>
                  <a:pt x="2289298" y="236008"/>
                  <a:pt x="2286024" y="236807"/>
                  <a:pt x="2282948" y="238125"/>
                </a:cubicBezTo>
                <a:cubicBezTo>
                  <a:pt x="2278598" y="239989"/>
                  <a:pt x="2265517" y="244332"/>
                  <a:pt x="2270248" y="244475"/>
                </a:cubicBezTo>
                <a:lnTo>
                  <a:pt x="2387723" y="241300"/>
                </a:lnTo>
                <a:cubicBezTo>
                  <a:pt x="2408903" y="240557"/>
                  <a:pt x="2430052" y="239087"/>
                  <a:pt x="2451223" y="238125"/>
                </a:cubicBezTo>
                <a:cubicBezTo>
                  <a:pt x="2549049" y="233678"/>
                  <a:pt x="2497631" y="237433"/>
                  <a:pt x="2565523" y="231775"/>
                </a:cubicBezTo>
                <a:lnTo>
                  <a:pt x="2702048" y="234950"/>
                </a:lnTo>
                <a:cubicBezTo>
                  <a:pt x="2747578" y="236538"/>
                  <a:pt x="2838573" y="241300"/>
                  <a:pt x="2838573" y="241300"/>
                </a:cubicBezTo>
                <a:cubicBezTo>
                  <a:pt x="2856077" y="245676"/>
                  <a:pt x="2860372" y="248269"/>
                  <a:pt x="2883023" y="241300"/>
                </a:cubicBezTo>
                <a:cubicBezTo>
                  <a:pt x="2887315" y="239980"/>
                  <a:pt x="2888812" y="234266"/>
                  <a:pt x="2892548" y="231775"/>
                </a:cubicBezTo>
                <a:cubicBezTo>
                  <a:pt x="2895333" y="229919"/>
                  <a:pt x="2898855" y="229519"/>
                  <a:pt x="2902073" y="228600"/>
                </a:cubicBezTo>
                <a:cubicBezTo>
                  <a:pt x="2906269" y="227401"/>
                  <a:pt x="2910593" y="226679"/>
                  <a:pt x="2914773" y="225425"/>
                </a:cubicBezTo>
                <a:cubicBezTo>
                  <a:pt x="2921184" y="223502"/>
                  <a:pt x="2933823" y="219075"/>
                  <a:pt x="2933823" y="219075"/>
                </a:cubicBezTo>
                <a:cubicBezTo>
                  <a:pt x="2941231" y="220133"/>
                  <a:pt x="2948756" y="220567"/>
                  <a:pt x="2956048" y="222250"/>
                </a:cubicBezTo>
                <a:cubicBezTo>
                  <a:pt x="2983920" y="228682"/>
                  <a:pt x="2965550" y="228597"/>
                  <a:pt x="2990973" y="231775"/>
                </a:cubicBezTo>
                <a:cubicBezTo>
                  <a:pt x="3002572" y="233225"/>
                  <a:pt x="3014256" y="233892"/>
                  <a:pt x="3025898" y="234950"/>
                </a:cubicBezTo>
                <a:cubicBezTo>
                  <a:pt x="3041773" y="231775"/>
                  <a:pt x="3058164" y="230545"/>
                  <a:pt x="3073523" y="225425"/>
                </a:cubicBezTo>
                <a:cubicBezTo>
                  <a:pt x="3080053" y="223248"/>
                  <a:pt x="3089103" y="219961"/>
                  <a:pt x="3095748" y="219075"/>
                </a:cubicBezTo>
                <a:cubicBezTo>
                  <a:pt x="3107335" y="217530"/>
                  <a:pt x="3119055" y="217191"/>
                  <a:pt x="3130673" y="215900"/>
                </a:cubicBezTo>
                <a:cubicBezTo>
                  <a:pt x="3138111" y="215074"/>
                  <a:pt x="3145466" y="213599"/>
                  <a:pt x="3152898" y="212725"/>
                </a:cubicBezTo>
                <a:cubicBezTo>
                  <a:pt x="3163461" y="211482"/>
                  <a:pt x="3174065" y="210608"/>
                  <a:pt x="3184648" y="209550"/>
                </a:cubicBezTo>
                <a:lnTo>
                  <a:pt x="3324348" y="212725"/>
                </a:lnTo>
                <a:cubicBezTo>
                  <a:pt x="3328708" y="212907"/>
                  <a:pt x="3332769" y="215044"/>
                  <a:pt x="3337048" y="215900"/>
                </a:cubicBezTo>
                <a:cubicBezTo>
                  <a:pt x="3343361" y="217163"/>
                  <a:pt x="3349785" y="217812"/>
                  <a:pt x="3356098" y="219075"/>
                </a:cubicBezTo>
                <a:cubicBezTo>
                  <a:pt x="3375806" y="223017"/>
                  <a:pt x="3363368" y="222705"/>
                  <a:pt x="3387848" y="225425"/>
                </a:cubicBezTo>
                <a:cubicBezTo>
                  <a:pt x="3400514" y="226832"/>
                  <a:pt x="3413274" y="227266"/>
                  <a:pt x="3425948" y="228600"/>
                </a:cubicBezTo>
                <a:cubicBezTo>
                  <a:pt x="3433390" y="229383"/>
                  <a:pt x="3440702" y="231336"/>
                  <a:pt x="3448173" y="231775"/>
                </a:cubicBezTo>
                <a:cubicBezTo>
                  <a:pt x="3476718" y="233454"/>
                  <a:pt x="3505323" y="233892"/>
                  <a:pt x="3533898" y="234950"/>
                </a:cubicBezTo>
                <a:cubicBezTo>
                  <a:pt x="3538131" y="236008"/>
                  <a:pt x="3542234" y="238125"/>
                  <a:pt x="3546598" y="238125"/>
                </a:cubicBezTo>
                <a:cubicBezTo>
                  <a:pt x="3568253" y="238125"/>
                  <a:pt x="3573952" y="236049"/>
                  <a:pt x="3591048" y="231775"/>
                </a:cubicBezTo>
                <a:cubicBezTo>
                  <a:pt x="3615045" y="215777"/>
                  <a:pt x="3591622" y="228600"/>
                  <a:pt x="3648198" y="228600"/>
                </a:cubicBezTo>
                <a:cubicBezTo>
                  <a:pt x="3663052" y="228600"/>
                  <a:pt x="3677849" y="226712"/>
                  <a:pt x="3692648" y="225425"/>
                </a:cubicBezTo>
                <a:cubicBezTo>
                  <a:pt x="3700752" y="224720"/>
                  <a:pt x="3729818" y="221689"/>
                  <a:pt x="3740273" y="219075"/>
                </a:cubicBezTo>
                <a:cubicBezTo>
                  <a:pt x="3746767" y="217452"/>
                  <a:pt x="3752973" y="214842"/>
                  <a:pt x="3759323" y="212725"/>
                </a:cubicBezTo>
                <a:lnTo>
                  <a:pt x="3768848" y="209550"/>
                </a:lnTo>
                <a:cubicBezTo>
                  <a:pt x="3780427" y="174812"/>
                  <a:pt x="3761960" y="227429"/>
                  <a:pt x="3778373" y="190500"/>
                </a:cubicBezTo>
                <a:cubicBezTo>
                  <a:pt x="3781091" y="184383"/>
                  <a:pt x="3782606" y="177800"/>
                  <a:pt x="3784723" y="171450"/>
                </a:cubicBezTo>
                <a:cubicBezTo>
                  <a:pt x="3789605" y="156805"/>
                  <a:pt x="3787242" y="165207"/>
                  <a:pt x="3791073" y="146050"/>
                </a:cubicBezTo>
                <a:cubicBezTo>
                  <a:pt x="3790478" y="141287"/>
                  <a:pt x="3789422" y="119348"/>
                  <a:pt x="3784723" y="111125"/>
                </a:cubicBezTo>
                <a:cubicBezTo>
                  <a:pt x="3782098" y="106531"/>
                  <a:pt x="3778003" y="102912"/>
                  <a:pt x="3775198" y="98425"/>
                </a:cubicBezTo>
                <a:cubicBezTo>
                  <a:pt x="3772690" y="94411"/>
                  <a:pt x="3772195" y="89072"/>
                  <a:pt x="3768848" y="85725"/>
                </a:cubicBezTo>
                <a:cubicBezTo>
                  <a:pt x="3765501" y="82378"/>
                  <a:pt x="3760257" y="81723"/>
                  <a:pt x="3756148" y="79375"/>
                </a:cubicBezTo>
                <a:cubicBezTo>
                  <a:pt x="3752835" y="77482"/>
                  <a:pt x="3750196" y="74365"/>
                  <a:pt x="3746623" y="73025"/>
                </a:cubicBezTo>
                <a:cubicBezTo>
                  <a:pt x="3741570" y="71130"/>
                  <a:pt x="3735917" y="71401"/>
                  <a:pt x="3730748" y="69850"/>
                </a:cubicBezTo>
                <a:cubicBezTo>
                  <a:pt x="3725289" y="68212"/>
                  <a:pt x="3720280" y="65302"/>
                  <a:pt x="3714873" y="63500"/>
                </a:cubicBezTo>
                <a:cubicBezTo>
                  <a:pt x="3710733" y="62120"/>
                  <a:pt x="3706225" y="61946"/>
                  <a:pt x="3702173" y="60325"/>
                </a:cubicBezTo>
                <a:cubicBezTo>
                  <a:pt x="3639606" y="35298"/>
                  <a:pt x="3720557" y="63835"/>
                  <a:pt x="3667248" y="44450"/>
                </a:cubicBezTo>
                <a:cubicBezTo>
                  <a:pt x="3640501" y="34724"/>
                  <a:pt x="3650662" y="39353"/>
                  <a:pt x="3616448" y="31750"/>
                </a:cubicBezTo>
                <a:cubicBezTo>
                  <a:pt x="3573076" y="22112"/>
                  <a:pt x="3609247" y="27422"/>
                  <a:pt x="3562473" y="22225"/>
                </a:cubicBezTo>
                <a:cubicBezTo>
                  <a:pt x="3557181" y="20108"/>
                  <a:pt x="3552127" y="17257"/>
                  <a:pt x="3546598" y="15875"/>
                </a:cubicBezTo>
                <a:cubicBezTo>
                  <a:pt x="3523561" y="10116"/>
                  <a:pt x="3449117" y="9577"/>
                  <a:pt x="3448173" y="9525"/>
                </a:cubicBezTo>
                <a:cubicBezTo>
                  <a:pt x="3435449" y="8818"/>
                  <a:pt x="3422754" y="7618"/>
                  <a:pt x="3410073" y="6350"/>
                </a:cubicBezTo>
                <a:cubicBezTo>
                  <a:pt x="3391001" y="4443"/>
                  <a:pt x="3352923" y="0"/>
                  <a:pt x="3352923" y="0"/>
                </a:cubicBezTo>
                <a:lnTo>
                  <a:pt x="3251323" y="6350"/>
                </a:lnTo>
                <a:cubicBezTo>
                  <a:pt x="3244905" y="6857"/>
                  <a:pt x="3238636" y="8546"/>
                  <a:pt x="3232273" y="9525"/>
                </a:cubicBezTo>
                <a:cubicBezTo>
                  <a:pt x="3224876" y="10663"/>
                  <a:pt x="3217456" y="11642"/>
                  <a:pt x="3210048" y="12700"/>
                </a:cubicBezTo>
                <a:cubicBezTo>
                  <a:pt x="3194402" y="17915"/>
                  <a:pt x="3201647" y="16131"/>
                  <a:pt x="3178298" y="19050"/>
                </a:cubicBezTo>
                <a:cubicBezTo>
                  <a:pt x="3129751" y="25118"/>
                  <a:pt x="3151533" y="21013"/>
                  <a:pt x="3079873" y="25400"/>
                </a:cubicBezTo>
                <a:cubicBezTo>
                  <a:pt x="3046263" y="27458"/>
                  <a:pt x="2968219" y="33252"/>
                  <a:pt x="2930648" y="38100"/>
                </a:cubicBezTo>
                <a:cubicBezTo>
                  <a:pt x="2886114" y="43846"/>
                  <a:pt x="2907281" y="43820"/>
                  <a:pt x="2867148" y="50800"/>
                </a:cubicBezTo>
                <a:cubicBezTo>
                  <a:pt x="2852402" y="53364"/>
                  <a:pt x="2837515" y="55033"/>
                  <a:pt x="2822698" y="57150"/>
                </a:cubicBezTo>
                <a:cubicBezTo>
                  <a:pt x="2762218" y="78318"/>
                  <a:pt x="2750875" y="84222"/>
                  <a:pt x="2686173" y="98425"/>
                </a:cubicBezTo>
                <a:cubicBezTo>
                  <a:pt x="2667309" y="102566"/>
                  <a:pt x="2648307" y="106893"/>
                  <a:pt x="2629023" y="107950"/>
                </a:cubicBezTo>
                <a:cubicBezTo>
                  <a:pt x="2570892" y="111135"/>
                  <a:pt x="2512606" y="110067"/>
                  <a:pt x="2454398" y="111125"/>
                </a:cubicBezTo>
                <a:cubicBezTo>
                  <a:pt x="2427940" y="110067"/>
                  <a:pt x="2401448" y="109655"/>
                  <a:pt x="2375023" y="107950"/>
                </a:cubicBezTo>
                <a:cubicBezTo>
                  <a:pt x="2368599" y="107536"/>
                  <a:pt x="2362354" y="105626"/>
                  <a:pt x="2355973" y="104775"/>
                </a:cubicBezTo>
                <a:cubicBezTo>
                  <a:pt x="2346473" y="103508"/>
                  <a:pt x="2336923" y="102658"/>
                  <a:pt x="2327398" y="101600"/>
                </a:cubicBezTo>
                <a:cubicBezTo>
                  <a:pt x="2273487" y="81383"/>
                  <a:pt x="2316528" y="94470"/>
                  <a:pt x="2216273" y="88900"/>
                </a:cubicBezTo>
                <a:cubicBezTo>
                  <a:pt x="2206704" y="88368"/>
                  <a:pt x="2197178" y="87129"/>
                  <a:pt x="2187698" y="85725"/>
                </a:cubicBezTo>
                <a:cubicBezTo>
                  <a:pt x="2168594" y="82895"/>
                  <a:pt x="2149853" y="76736"/>
                  <a:pt x="2130548" y="76200"/>
                </a:cubicBezTo>
                <a:lnTo>
                  <a:pt x="2016248" y="73025"/>
                </a:lnTo>
                <a:cubicBezTo>
                  <a:pt x="1988988" y="70299"/>
                  <a:pt x="1957120" y="66675"/>
                  <a:pt x="1930523" y="66675"/>
                </a:cubicBezTo>
                <a:cubicBezTo>
                  <a:pt x="1905101" y="66675"/>
                  <a:pt x="1879723" y="68792"/>
                  <a:pt x="1854323" y="69850"/>
                </a:cubicBezTo>
                <a:cubicBezTo>
                  <a:pt x="1811392" y="77005"/>
                  <a:pt x="1863704" y="68863"/>
                  <a:pt x="1793998" y="76200"/>
                </a:cubicBezTo>
                <a:cubicBezTo>
                  <a:pt x="1787596" y="76874"/>
                  <a:pt x="1781336" y="78577"/>
                  <a:pt x="1774948" y="79375"/>
                </a:cubicBezTo>
                <a:cubicBezTo>
                  <a:pt x="1757176" y="81597"/>
                  <a:pt x="1721856" y="84329"/>
                  <a:pt x="1705098" y="85725"/>
                </a:cubicBezTo>
                <a:cubicBezTo>
                  <a:pt x="1699806" y="86783"/>
                  <a:pt x="1694491" y="87729"/>
                  <a:pt x="1689223" y="88900"/>
                </a:cubicBezTo>
                <a:cubicBezTo>
                  <a:pt x="1684963" y="89847"/>
                  <a:pt x="1680843" y="91458"/>
                  <a:pt x="1676523" y="92075"/>
                </a:cubicBezTo>
                <a:cubicBezTo>
                  <a:pt x="1637070" y="97711"/>
                  <a:pt x="1578372" y="97392"/>
                  <a:pt x="1546348" y="98425"/>
                </a:cubicBezTo>
                <a:cubicBezTo>
                  <a:pt x="1531518" y="102133"/>
                  <a:pt x="1519733" y="105507"/>
                  <a:pt x="1505073" y="107950"/>
                </a:cubicBezTo>
                <a:cubicBezTo>
                  <a:pt x="1497691" y="109180"/>
                  <a:pt x="1490240" y="109958"/>
                  <a:pt x="1482848" y="111125"/>
                </a:cubicBezTo>
                <a:lnTo>
                  <a:pt x="1444748" y="117475"/>
                </a:lnTo>
                <a:cubicBezTo>
                  <a:pt x="1439456" y="119592"/>
                  <a:pt x="1434061" y="121467"/>
                  <a:pt x="1428873" y="123825"/>
                </a:cubicBezTo>
                <a:cubicBezTo>
                  <a:pt x="1422410" y="126763"/>
                  <a:pt x="1416376" y="130619"/>
                  <a:pt x="1409823" y="133350"/>
                </a:cubicBezTo>
                <a:cubicBezTo>
                  <a:pt x="1403644" y="135924"/>
                  <a:pt x="1397123" y="137583"/>
                  <a:pt x="1390773" y="139700"/>
                </a:cubicBezTo>
                <a:cubicBezTo>
                  <a:pt x="1387598" y="140758"/>
                  <a:pt x="1384241" y="141378"/>
                  <a:pt x="1381248" y="142875"/>
                </a:cubicBezTo>
                <a:cubicBezTo>
                  <a:pt x="1377015" y="144992"/>
                  <a:pt x="1372657" y="146877"/>
                  <a:pt x="1368548" y="149225"/>
                </a:cubicBezTo>
                <a:cubicBezTo>
                  <a:pt x="1347817" y="161071"/>
                  <a:pt x="1370512" y="149340"/>
                  <a:pt x="1349498" y="165100"/>
                </a:cubicBezTo>
                <a:cubicBezTo>
                  <a:pt x="1343302" y="169747"/>
                  <a:pt x="1330750" y="175432"/>
                  <a:pt x="1324098" y="180975"/>
                </a:cubicBezTo>
                <a:cubicBezTo>
                  <a:pt x="1320649" y="183850"/>
                  <a:pt x="1318498" y="188319"/>
                  <a:pt x="1314573" y="190500"/>
                </a:cubicBezTo>
                <a:cubicBezTo>
                  <a:pt x="1308722" y="193751"/>
                  <a:pt x="1301873" y="194733"/>
                  <a:pt x="1295523" y="196850"/>
                </a:cubicBezTo>
                <a:cubicBezTo>
                  <a:pt x="1292348" y="197908"/>
                  <a:pt x="1288783" y="198169"/>
                  <a:pt x="1285998" y="200025"/>
                </a:cubicBezTo>
                <a:cubicBezTo>
                  <a:pt x="1282823" y="202142"/>
                  <a:pt x="1280059" y="205071"/>
                  <a:pt x="1276473" y="206375"/>
                </a:cubicBezTo>
                <a:cubicBezTo>
                  <a:pt x="1255041" y="214168"/>
                  <a:pt x="1239259" y="213799"/>
                  <a:pt x="1216148" y="215900"/>
                </a:cubicBezTo>
                <a:cubicBezTo>
                  <a:pt x="1211915" y="216958"/>
                  <a:pt x="1207727" y="218219"/>
                  <a:pt x="1203448" y="219075"/>
                </a:cubicBezTo>
                <a:cubicBezTo>
                  <a:pt x="1197135" y="220338"/>
                  <a:pt x="1190682" y="220853"/>
                  <a:pt x="1184398" y="222250"/>
                </a:cubicBezTo>
                <a:cubicBezTo>
                  <a:pt x="1181131" y="222976"/>
                  <a:pt x="1178048" y="224367"/>
                  <a:pt x="1174873" y="225425"/>
                </a:cubicBezTo>
                <a:cubicBezTo>
                  <a:pt x="1164290" y="224367"/>
                  <a:pt x="1153635" y="223867"/>
                  <a:pt x="1143123" y="222250"/>
                </a:cubicBezTo>
                <a:cubicBezTo>
                  <a:pt x="1139815" y="221741"/>
                  <a:pt x="1136211" y="221166"/>
                  <a:pt x="1133598" y="219075"/>
                </a:cubicBezTo>
                <a:cubicBezTo>
                  <a:pt x="1094215" y="187569"/>
                  <a:pt x="1128242" y="203598"/>
                  <a:pt x="1095498" y="190500"/>
                </a:cubicBezTo>
                <a:cubicBezTo>
                  <a:pt x="1088631" y="180200"/>
                  <a:pt x="1087447" y="177074"/>
                  <a:pt x="1076448" y="168275"/>
                </a:cubicBezTo>
                <a:cubicBezTo>
                  <a:pt x="1070489" y="163507"/>
                  <a:pt x="1057398" y="155575"/>
                  <a:pt x="1057398" y="155575"/>
                </a:cubicBezTo>
                <a:cubicBezTo>
                  <a:pt x="1055281" y="152400"/>
                  <a:pt x="1053338" y="149103"/>
                  <a:pt x="1051048" y="146050"/>
                </a:cubicBezTo>
                <a:cubicBezTo>
                  <a:pt x="1046982" y="140629"/>
                  <a:pt x="1041940" y="135922"/>
                  <a:pt x="1038348" y="130175"/>
                </a:cubicBezTo>
                <a:cubicBezTo>
                  <a:pt x="1036574" y="127337"/>
                  <a:pt x="1036947" y="123488"/>
                  <a:pt x="1035173" y="120650"/>
                </a:cubicBezTo>
                <a:cubicBezTo>
                  <a:pt x="1031581" y="114903"/>
                  <a:pt x="1026539" y="110196"/>
                  <a:pt x="1022473" y="104775"/>
                </a:cubicBezTo>
                <a:cubicBezTo>
                  <a:pt x="1020183" y="101722"/>
                  <a:pt x="1018821" y="97948"/>
                  <a:pt x="1016123" y="95250"/>
                </a:cubicBezTo>
                <a:cubicBezTo>
                  <a:pt x="1009985" y="89112"/>
                  <a:pt x="997999" y="85279"/>
                  <a:pt x="990723" y="82550"/>
                </a:cubicBezTo>
                <a:cubicBezTo>
                  <a:pt x="985156" y="80462"/>
                  <a:pt x="973887" y="76970"/>
                  <a:pt x="968498" y="76200"/>
                </a:cubicBezTo>
                <a:cubicBezTo>
                  <a:pt x="957969" y="74696"/>
                  <a:pt x="947331" y="74083"/>
                  <a:pt x="936748" y="73025"/>
                </a:cubicBezTo>
                <a:cubicBezTo>
                  <a:pt x="928281" y="70908"/>
                  <a:pt x="919942" y="68192"/>
                  <a:pt x="911348" y="66675"/>
                </a:cubicBezTo>
                <a:cubicBezTo>
                  <a:pt x="901910" y="65010"/>
                  <a:pt x="892171" y="65380"/>
                  <a:pt x="882773" y="63500"/>
                </a:cubicBezTo>
                <a:cubicBezTo>
                  <a:pt x="876209" y="62187"/>
                  <a:pt x="870268" y="58552"/>
                  <a:pt x="863723" y="57150"/>
                </a:cubicBezTo>
                <a:cubicBezTo>
                  <a:pt x="855858" y="55465"/>
                  <a:pt x="811799" y="51323"/>
                  <a:pt x="806573" y="50800"/>
                </a:cubicBezTo>
                <a:cubicBezTo>
                  <a:pt x="762969" y="39899"/>
                  <a:pt x="784167" y="43455"/>
                  <a:pt x="717673" y="41275"/>
                </a:cubicBezTo>
                <a:lnTo>
                  <a:pt x="587498" y="38100"/>
                </a:lnTo>
                <a:lnTo>
                  <a:pt x="362073" y="41275"/>
                </a:lnTo>
                <a:cubicBezTo>
                  <a:pt x="355638" y="41442"/>
                  <a:pt x="349453" y="44144"/>
                  <a:pt x="343023" y="44450"/>
                </a:cubicBezTo>
                <a:cubicBezTo>
                  <a:pt x="282729" y="47321"/>
                  <a:pt x="222373" y="48683"/>
                  <a:pt x="162048" y="50800"/>
                </a:cubicBezTo>
                <a:cubicBezTo>
                  <a:pt x="146265" y="52014"/>
                  <a:pt x="106680" y="54742"/>
                  <a:pt x="89023" y="57150"/>
                </a:cubicBezTo>
                <a:cubicBezTo>
                  <a:pt x="57927" y="61390"/>
                  <a:pt x="59581" y="61335"/>
                  <a:pt x="38223" y="66675"/>
                </a:cubicBezTo>
                <a:cubicBezTo>
                  <a:pt x="26405" y="84402"/>
                  <a:pt x="37517" y="70379"/>
                  <a:pt x="12823" y="88900"/>
                </a:cubicBezTo>
                <a:cubicBezTo>
                  <a:pt x="8590" y="92075"/>
                  <a:pt x="3058" y="94022"/>
                  <a:pt x="123" y="98425"/>
                </a:cubicBezTo>
                <a:cubicBezTo>
                  <a:pt x="-1638" y="101067"/>
                  <a:pt x="15998" y="90487"/>
                  <a:pt x="19173" y="88900"/>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フリーフォーム 16"/>
          <p:cNvSpPr/>
          <p:nvPr/>
        </p:nvSpPr>
        <p:spPr>
          <a:xfrm>
            <a:off x="1103153" y="877939"/>
            <a:ext cx="541271" cy="3963350"/>
          </a:xfrm>
          <a:custGeom>
            <a:avLst/>
            <a:gdLst>
              <a:gd name="connsiteX0" fmla="*/ 120650 w 541270"/>
              <a:gd name="connsiteY0" fmla="*/ 7005 h 3963350"/>
              <a:gd name="connsiteX1" fmla="*/ 120650 w 541270"/>
              <a:gd name="connsiteY1" fmla="*/ 7005 h 3963350"/>
              <a:gd name="connsiteX2" fmla="*/ 44450 w 541270"/>
              <a:gd name="connsiteY2" fmla="*/ 7005 h 3963350"/>
              <a:gd name="connsiteX3" fmla="*/ 25400 w 541270"/>
              <a:gd name="connsiteY3" fmla="*/ 19705 h 3963350"/>
              <a:gd name="connsiteX4" fmla="*/ 6350 w 541270"/>
              <a:gd name="connsiteY4" fmla="*/ 76855 h 3963350"/>
              <a:gd name="connsiteX5" fmla="*/ 0 w 541270"/>
              <a:gd name="connsiteY5" fmla="*/ 95905 h 3963350"/>
              <a:gd name="connsiteX6" fmla="*/ 6350 w 541270"/>
              <a:gd name="connsiteY6" fmla="*/ 165755 h 3963350"/>
              <a:gd name="connsiteX7" fmla="*/ 12700 w 541270"/>
              <a:gd name="connsiteY7" fmla="*/ 184805 h 3963350"/>
              <a:gd name="connsiteX8" fmla="*/ 31750 w 541270"/>
              <a:gd name="connsiteY8" fmla="*/ 197505 h 3963350"/>
              <a:gd name="connsiteX9" fmla="*/ 57150 w 541270"/>
              <a:gd name="connsiteY9" fmla="*/ 216555 h 3963350"/>
              <a:gd name="connsiteX10" fmla="*/ 88900 w 541270"/>
              <a:gd name="connsiteY10" fmla="*/ 273705 h 3963350"/>
              <a:gd name="connsiteX11" fmla="*/ 95250 w 541270"/>
              <a:gd name="connsiteY11" fmla="*/ 343555 h 3963350"/>
              <a:gd name="connsiteX12" fmla="*/ 101600 w 541270"/>
              <a:gd name="connsiteY12" fmla="*/ 362605 h 3963350"/>
              <a:gd name="connsiteX13" fmla="*/ 107950 w 541270"/>
              <a:gd name="connsiteY13" fmla="*/ 394355 h 3963350"/>
              <a:gd name="connsiteX14" fmla="*/ 120650 w 541270"/>
              <a:gd name="connsiteY14" fmla="*/ 432455 h 3963350"/>
              <a:gd name="connsiteX15" fmla="*/ 127000 w 541270"/>
              <a:gd name="connsiteY15" fmla="*/ 457855 h 3963350"/>
              <a:gd name="connsiteX16" fmla="*/ 133350 w 541270"/>
              <a:gd name="connsiteY16" fmla="*/ 476905 h 3963350"/>
              <a:gd name="connsiteX17" fmla="*/ 146050 w 541270"/>
              <a:gd name="connsiteY17" fmla="*/ 553105 h 3963350"/>
              <a:gd name="connsiteX18" fmla="*/ 152400 w 541270"/>
              <a:gd name="connsiteY18" fmla="*/ 591205 h 3963350"/>
              <a:gd name="connsiteX19" fmla="*/ 158750 w 541270"/>
              <a:gd name="connsiteY19" fmla="*/ 610255 h 3963350"/>
              <a:gd name="connsiteX20" fmla="*/ 165100 w 541270"/>
              <a:gd name="connsiteY20" fmla="*/ 635655 h 3963350"/>
              <a:gd name="connsiteX21" fmla="*/ 158750 w 541270"/>
              <a:gd name="connsiteY21" fmla="*/ 781705 h 3963350"/>
              <a:gd name="connsiteX22" fmla="*/ 146050 w 541270"/>
              <a:gd name="connsiteY22" fmla="*/ 864255 h 3963350"/>
              <a:gd name="connsiteX23" fmla="*/ 139700 w 541270"/>
              <a:gd name="connsiteY23" fmla="*/ 908705 h 3963350"/>
              <a:gd name="connsiteX24" fmla="*/ 127000 w 541270"/>
              <a:gd name="connsiteY24" fmla="*/ 940455 h 3963350"/>
              <a:gd name="connsiteX25" fmla="*/ 114300 w 541270"/>
              <a:gd name="connsiteY25" fmla="*/ 991255 h 3963350"/>
              <a:gd name="connsiteX26" fmla="*/ 107950 w 541270"/>
              <a:gd name="connsiteY26" fmla="*/ 1016655 h 3963350"/>
              <a:gd name="connsiteX27" fmla="*/ 101600 w 541270"/>
              <a:gd name="connsiteY27" fmla="*/ 1054755 h 3963350"/>
              <a:gd name="connsiteX28" fmla="*/ 82550 w 541270"/>
              <a:gd name="connsiteY28" fmla="*/ 1105555 h 3963350"/>
              <a:gd name="connsiteX29" fmla="*/ 76200 w 541270"/>
              <a:gd name="connsiteY29" fmla="*/ 1130955 h 3963350"/>
              <a:gd name="connsiteX30" fmla="*/ 69850 w 541270"/>
              <a:gd name="connsiteY30" fmla="*/ 1181755 h 3963350"/>
              <a:gd name="connsiteX31" fmla="*/ 57150 w 541270"/>
              <a:gd name="connsiteY31" fmla="*/ 1283355 h 3963350"/>
              <a:gd name="connsiteX32" fmla="*/ 69850 w 541270"/>
              <a:gd name="connsiteY32" fmla="*/ 1442105 h 3963350"/>
              <a:gd name="connsiteX33" fmla="*/ 76200 w 541270"/>
              <a:gd name="connsiteY33" fmla="*/ 1473855 h 3963350"/>
              <a:gd name="connsiteX34" fmla="*/ 82550 w 541270"/>
              <a:gd name="connsiteY34" fmla="*/ 1492905 h 3963350"/>
              <a:gd name="connsiteX35" fmla="*/ 95250 w 541270"/>
              <a:gd name="connsiteY35" fmla="*/ 1600855 h 3963350"/>
              <a:gd name="connsiteX36" fmla="*/ 107950 w 541270"/>
              <a:gd name="connsiteY36" fmla="*/ 1638955 h 3963350"/>
              <a:gd name="connsiteX37" fmla="*/ 101600 w 541270"/>
              <a:gd name="connsiteY37" fmla="*/ 2197755 h 3963350"/>
              <a:gd name="connsiteX38" fmla="*/ 95250 w 541270"/>
              <a:gd name="connsiteY38" fmla="*/ 2451755 h 3963350"/>
              <a:gd name="connsiteX39" fmla="*/ 88900 w 541270"/>
              <a:gd name="connsiteY39" fmla="*/ 2477155 h 3963350"/>
              <a:gd name="connsiteX40" fmla="*/ 76200 w 541270"/>
              <a:gd name="connsiteY40" fmla="*/ 2540655 h 3963350"/>
              <a:gd name="connsiteX41" fmla="*/ 63500 w 541270"/>
              <a:gd name="connsiteY41" fmla="*/ 2578755 h 3963350"/>
              <a:gd name="connsiteX42" fmla="*/ 57150 w 541270"/>
              <a:gd name="connsiteY42" fmla="*/ 2597805 h 3963350"/>
              <a:gd name="connsiteX43" fmla="*/ 57150 w 541270"/>
              <a:gd name="connsiteY43" fmla="*/ 2699405 h 3963350"/>
              <a:gd name="connsiteX44" fmla="*/ 69850 w 541270"/>
              <a:gd name="connsiteY44" fmla="*/ 2724805 h 3963350"/>
              <a:gd name="connsiteX45" fmla="*/ 82550 w 541270"/>
              <a:gd name="connsiteY45" fmla="*/ 2775605 h 3963350"/>
              <a:gd name="connsiteX46" fmla="*/ 88900 w 541270"/>
              <a:gd name="connsiteY46" fmla="*/ 2794655 h 3963350"/>
              <a:gd name="connsiteX47" fmla="*/ 82550 w 541270"/>
              <a:gd name="connsiteY47" fmla="*/ 3055005 h 3963350"/>
              <a:gd name="connsiteX48" fmla="*/ 76200 w 541270"/>
              <a:gd name="connsiteY48" fmla="*/ 3086755 h 3963350"/>
              <a:gd name="connsiteX49" fmla="*/ 57150 w 541270"/>
              <a:gd name="connsiteY49" fmla="*/ 3486805 h 3963350"/>
              <a:gd name="connsiteX50" fmla="*/ 44450 w 541270"/>
              <a:gd name="connsiteY50" fmla="*/ 3537605 h 3963350"/>
              <a:gd name="connsiteX51" fmla="*/ 38100 w 541270"/>
              <a:gd name="connsiteY51" fmla="*/ 3569355 h 3963350"/>
              <a:gd name="connsiteX52" fmla="*/ 31750 w 541270"/>
              <a:gd name="connsiteY52" fmla="*/ 3594755 h 3963350"/>
              <a:gd name="connsiteX53" fmla="*/ 25400 w 541270"/>
              <a:gd name="connsiteY53" fmla="*/ 3645555 h 3963350"/>
              <a:gd name="connsiteX54" fmla="*/ 31750 w 541270"/>
              <a:gd name="connsiteY54" fmla="*/ 3785255 h 3963350"/>
              <a:gd name="connsiteX55" fmla="*/ 38100 w 541270"/>
              <a:gd name="connsiteY55" fmla="*/ 3804305 h 3963350"/>
              <a:gd name="connsiteX56" fmla="*/ 57150 w 541270"/>
              <a:gd name="connsiteY56" fmla="*/ 3899555 h 3963350"/>
              <a:gd name="connsiteX57" fmla="*/ 76200 w 541270"/>
              <a:gd name="connsiteY57" fmla="*/ 3924955 h 3963350"/>
              <a:gd name="connsiteX58" fmla="*/ 88900 w 541270"/>
              <a:gd name="connsiteY58" fmla="*/ 3944005 h 3963350"/>
              <a:gd name="connsiteX59" fmla="*/ 139700 w 541270"/>
              <a:gd name="connsiteY59" fmla="*/ 3950355 h 3963350"/>
              <a:gd name="connsiteX60" fmla="*/ 177800 w 541270"/>
              <a:gd name="connsiteY60" fmla="*/ 3963055 h 3963350"/>
              <a:gd name="connsiteX61" fmla="*/ 279400 w 541270"/>
              <a:gd name="connsiteY61" fmla="*/ 3944005 h 3963350"/>
              <a:gd name="connsiteX62" fmla="*/ 349250 w 541270"/>
              <a:gd name="connsiteY62" fmla="*/ 3899555 h 3963350"/>
              <a:gd name="connsiteX63" fmla="*/ 431800 w 541270"/>
              <a:gd name="connsiteY63" fmla="*/ 3791605 h 3963350"/>
              <a:gd name="connsiteX64" fmla="*/ 463550 w 541270"/>
              <a:gd name="connsiteY64" fmla="*/ 3734455 h 3963350"/>
              <a:gd name="connsiteX65" fmla="*/ 488950 w 541270"/>
              <a:gd name="connsiteY65" fmla="*/ 3664605 h 3963350"/>
              <a:gd name="connsiteX66" fmla="*/ 508000 w 541270"/>
              <a:gd name="connsiteY66" fmla="*/ 3404255 h 3963350"/>
              <a:gd name="connsiteX67" fmla="*/ 533400 w 541270"/>
              <a:gd name="connsiteY67" fmla="*/ 3226455 h 3963350"/>
              <a:gd name="connsiteX68" fmla="*/ 520700 w 541270"/>
              <a:gd name="connsiteY68" fmla="*/ 2381905 h 3963350"/>
              <a:gd name="connsiteX69" fmla="*/ 508000 w 541270"/>
              <a:gd name="connsiteY69" fmla="*/ 2299355 h 3963350"/>
              <a:gd name="connsiteX70" fmla="*/ 488950 w 541270"/>
              <a:gd name="connsiteY70" fmla="*/ 2229505 h 3963350"/>
              <a:gd name="connsiteX71" fmla="*/ 476250 w 541270"/>
              <a:gd name="connsiteY71" fmla="*/ 2089805 h 3963350"/>
              <a:gd name="connsiteX72" fmla="*/ 457200 w 541270"/>
              <a:gd name="connsiteY72" fmla="*/ 2045355 h 3963350"/>
              <a:gd name="connsiteX73" fmla="*/ 444500 w 541270"/>
              <a:gd name="connsiteY73" fmla="*/ 1892955 h 3963350"/>
              <a:gd name="connsiteX74" fmla="*/ 425450 w 541270"/>
              <a:gd name="connsiteY74" fmla="*/ 1835805 h 3963350"/>
              <a:gd name="connsiteX75" fmla="*/ 412750 w 541270"/>
              <a:gd name="connsiteY75" fmla="*/ 1772305 h 3963350"/>
              <a:gd name="connsiteX76" fmla="*/ 406400 w 541270"/>
              <a:gd name="connsiteY76" fmla="*/ 1746905 h 3963350"/>
              <a:gd name="connsiteX77" fmla="*/ 393700 w 541270"/>
              <a:gd name="connsiteY77" fmla="*/ 1670705 h 3963350"/>
              <a:gd name="connsiteX78" fmla="*/ 381000 w 541270"/>
              <a:gd name="connsiteY78" fmla="*/ 1581805 h 3963350"/>
              <a:gd name="connsiteX79" fmla="*/ 355600 w 541270"/>
              <a:gd name="connsiteY79" fmla="*/ 1454805 h 3963350"/>
              <a:gd name="connsiteX80" fmla="*/ 349250 w 541270"/>
              <a:gd name="connsiteY80" fmla="*/ 1372255 h 3963350"/>
              <a:gd name="connsiteX81" fmla="*/ 330200 w 541270"/>
              <a:gd name="connsiteY81" fmla="*/ 1232555 h 3963350"/>
              <a:gd name="connsiteX82" fmla="*/ 323850 w 541270"/>
              <a:gd name="connsiteY82" fmla="*/ 1080155 h 3963350"/>
              <a:gd name="connsiteX83" fmla="*/ 311150 w 541270"/>
              <a:gd name="connsiteY83" fmla="*/ 553105 h 3963350"/>
              <a:gd name="connsiteX84" fmla="*/ 304800 w 541270"/>
              <a:gd name="connsiteY84" fmla="*/ 127655 h 3963350"/>
              <a:gd name="connsiteX85" fmla="*/ 285750 w 541270"/>
              <a:gd name="connsiteY85" fmla="*/ 83205 h 3963350"/>
              <a:gd name="connsiteX86" fmla="*/ 260350 w 541270"/>
              <a:gd name="connsiteY86" fmla="*/ 70505 h 3963350"/>
              <a:gd name="connsiteX87" fmla="*/ 215900 w 541270"/>
              <a:gd name="connsiteY87" fmla="*/ 51455 h 3963350"/>
              <a:gd name="connsiteX88" fmla="*/ 171450 w 541270"/>
              <a:gd name="connsiteY88" fmla="*/ 26055 h 3963350"/>
              <a:gd name="connsiteX89" fmla="*/ 152400 w 541270"/>
              <a:gd name="connsiteY89" fmla="*/ 19705 h 3963350"/>
              <a:gd name="connsiteX90" fmla="*/ 114300 w 541270"/>
              <a:gd name="connsiteY90" fmla="*/ 655 h 3963350"/>
              <a:gd name="connsiteX91" fmla="*/ 69850 w 541270"/>
              <a:gd name="connsiteY91" fmla="*/ 655 h 3963350"/>
              <a:gd name="connsiteX92" fmla="*/ 69850 w 541270"/>
              <a:gd name="connsiteY92" fmla="*/ 655 h 396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41270" h="3963350">
                <a:moveTo>
                  <a:pt x="120650" y="7005"/>
                </a:moveTo>
                <a:lnTo>
                  <a:pt x="120650" y="7005"/>
                </a:lnTo>
                <a:cubicBezTo>
                  <a:pt x="85926" y="3147"/>
                  <a:pt x="71529" y="-6535"/>
                  <a:pt x="44450" y="7005"/>
                </a:cubicBezTo>
                <a:cubicBezTo>
                  <a:pt x="37624" y="10418"/>
                  <a:pt x="31750" y="15472"/>
                  <a:pt x="25400" y="19705"/>
                </a:cubicBezTo>
                <a:lnTo>
                  <a:pt x="6350" y="76855"/>
                </a:lnTo>
                <a:lnTo>
                  <a:pt x="0" y="95905"/>
                </a:lnTo>
                <a:cubicBezTo>
                  <a:pt x="2117" y="119188"/>
                  <a:pt x="3044" y="142611"/>
                  <a:pt x="6350" y="165755"/>
                </a:cubicBezTo>
                <a:cubicBezTo>
                  <a:pt x="7297" y="172381"/>
                  <a:pt x="8519" y="179578"/>
                  <a:pt x="12700" y="184805"/>
                </a:cubicBezTo>
                <a:cubicBezTo>
                  <a:pt x="17468" y="190764"/>
                  <a:pt x="25540" y="193069"/>
                  <a:pt x="31750" y="197505"/>
                </a:cubicBezTo>
                <a:cubicBezTo>
                  <a:pt x="40362" y="203656"/>
                  <a:pt x="50119" y="208645"/>
                  <a:pt x="57150" y="216555"/>
                </a:cubicBezTo>
                <a:cubicBezTo>
                  <a:pt x="80440" y="242757"/>
                  <a:pt x="80277" y="247835"/>
                  <a:pt x="88900" y="273705"/>
                </a:cubicBezTo>
                <a:cubicBezTo>
                  <a:pt x="91017" y="296988"/>
                  <a:pt x="91944" y="320411"/>
                  <a:pt x="95250" y="343555"/>
                </a:cubicBezTo>
                <a:cubicBezTo>
                  <a:pt x="96197" y="350181"/>
                  <a:pt x="99977" y="356111"/>
                  <a:pt x="101600" y="362605"/>
                </a:cubicBezTo>
                <a:cubicBezTo>
                  <a:pt x="104218" y="373076"/>
                  <a:pt x="105110" y="383942"/>
                  <a:pt x="107950" y="394355"/>
                </a:cubicBezTo>
                <a:cubicBezTo>
                  <a:pt x="111472" y="407270"/>
                  <a:pt x="117403" y="419468"/>
                  <a:pt x="120650" y="432455"/>
                </a:cubicBezTo>
                <a:cubicBezTo>
                  <a:pt x="122767" y="440922"/>
                  <a:pt x="124602" y="449464"/>
                  <a:pt x="127000" y="457855"/>
                </a:cubicBezTo>
                <a:cubicBezTo>
                  <a:pt x="128839" y="464291"/>
                  <a:pt x="131727" y="470411"/>
                  <a:pt x="133350" y="476905"/>
                </a:cubicBezTo>
                <a:cubicBezTo>
                  <a:pt x="140057" y="503733"/>
                  <a:pt x="141749" y="525148"/>
                  <a:pt x="146050" y="553105"/>
                </a:cubicBezTo>
                <a:cubicBezTo>
                  <a:pt x="148008" y="565830"/>
                  <a:pt x="149607" y="578636"/>
                  <a:pt x="152400" y="591205"/>
                </a:cubicBezTo>
                <a:cubicBezTo>
                  <a:pt x="153852" y="597739"/>
                  <a:pt x="156911" y="603819"/>
                  <a:pt x="158750" y="610255"/>
                </a:cubicBezTo>
                <a:cubicBezTo>
                  <a:pt x="161148" y="618646"/>
                  <a:pt x="162983" y="627188"/>
                  <a:pt x="165100" y="635655"/>
                </a:cubicBezTo>
                <a:cubicBezTo>
                  <a:pt x="162983" y="684338"/>
                  <a:pt x="161991" y="733084"/>
                  <a:pt x="158750" y="781705"/>
                </a:cubicBezTo>
                <a:cubicBezTo>
                  <a:pt x="157667" y="797952"/>
                  <a:pt x="148763" y="846617"/>
                  <a:pt x="146050" y="864255"/>
                </a:cubicBezTo>
                <a:cubicBezTo>
                  <a:pt x="143774" y="879048"/>
                  <a:pt x="143330" y="894185"/>
                  <a:pt x="139700" y="908705"/>
                </a:cubicBezTo>
                <a:cubicBezTo>
                  <a:pt x="136935" y="919763"/>
                  <a:pt x="130352" y="929560"/>
                  <a:pt x="127000" y="940455"/>
                </a:cubicBezTo>
                <a:cubicBezTo>
                  <a:pt x="121867" y="957138"/>
                  <a:pt x="118533" y="974322"/>
                  <a:pt x="114300" y="991255"/>
                </a:cubicBezTo>
                <a:cubicBezTo>
                  <a:pt x="112183" y="999722"/>
                  <a:pt x="109385" y="1008047"/>
                  <a:pt x="107950" y="1016655"/>
                </a:cubicBezTo>
                <a:cubicBezTo>
                  <a:pt x="105833" y="1029355"/>
                  <a:pt x="104393" y="1042186"/>
                  <a:pt x="101600" y="1054755"/>
                </a:cubicBezTo>
                <a:cubicBezTo>
                  <a:pt x="98628" y="1068131"/>
                  <a:pt x="85846" y="1095667"/>
                  <a:pt x="82550" y="1105555"/>
                </a:cubicBezTo>
                <a:cubicBezTo>
                  <a:pt x="79790" y="1113834"/>
                  <a:pt x="77635" y="1122347"/>
                  <a:pt x="76200" y="1130955"/>
                </a:cubicBezTo>
                <a:cubicBezTo>
                  <a:pt x="73395" y="1147788"/>
                  <a:pt x="71468" y="1164767"/>
                  <a:pt x="69850" y="1181755"/>
                </a:cubicBezTo>
                <a:cubicBezTo>
                  <a:pt x="60699" y="1277842"/>
                  <a:pt x="72782" y="1236459"/>
                  <a:pt x="57150" y="1283355"/>
                </a:cubicBezTo>
                <a:cubicBezTo>
                  <a:pt x="61237" y="1352833"/>
                  <a:pt x="60575" y="1381817"/>
                  <a:pt x="69850" y="1442105"/>
                </a:cubicBezTo>
                <a:cubicBezTo>
                  <a:pt x="71491" y="1452772"/>
                  <a:pt x="73582" y="1463384"/>
                  <a:pt x="76200" y="1473855"/>
                </a:cubicBezTo>
                <a:cubicBezTo>
                  <a:pt x="77823" y="1480349"/>
                  <a:pt x="80433" y="1486555"/>
                  <a:pt x="82550" y="1492905"/>
                </a:cubicBezTo>
                <a:cubicBezTo>
                  <a:pt x="85508" y="1528404"/>
                  <a:pt x="85717" y="1565901"/>
                  <a:pt x="95250" y="1600855"/>
                </a:cubicBezTo>
                <a:cubicBezTo>
                  <a:pt x="98772" y="1613770"/>
                  <a:pt x="107950" y="1638955"/>
                  <a:pt x="107950" y="1638955"/>
                </a:cubicBezTo>
                <a:cubicBezTo>
                  <a:pt x="105833" y="1825222"/>
                  <a:pt x="104510" y="2011499"/>
                  <a:pt x="101600" y="2197755"/>
                </a:cubicBezTo>
                <a:cubicBezTo>
                  <a:pt x="100277" y="2282438"/>
                  <a:pt x="99096" y="2367149"/>
                  <a:pt x="95250" y="2451755"/>
                </a:cubicBezTo>
                <a:cubicBezTo>
                  <a:pt x="94854" y="2460473"/>
                  <a:pt x="90612" y="2468597"/>
                  <a:pt x="88900" y="2477155"/>
                </a:cubicBezTo>
                <a:cubicBezTo>
                  <a:pt x="82034" y="2511483"/>
                  <a:pt x="85050" y="2511156"/>
                  <a:pt x="76200" y="2540655"/>
                </a:cubicBezTo>
                <a:cubicBezTo>
                  <a:pt x="72353" y="2553477"/>
                  <a:pt x="67733" y="2566055"/>
                  <a:pt x="63500" y="2578755"/>
                </a:cubicBezTo>
                <a:lnTo>
                  <a:pt x="57150" y="2597805"/>
                </a:lnTo>
                <a:cubicBezTo>
                  <a:pt x="50663" y="2643217"/>
                  <a:pt x="45852" y="2650446"/>
                  <a:pt x="57150" y="2699405"/>
                </a:cubicBezTo>
                <a:cubicBezTo>
                  <a:pt x="59279" y="2708629"/>
                  <a:pt x="66857" y="2715825"/>
                  <a:pt x="69850" y="2724805"/>
                </a:cubicBezTo>
                <a:cubicBezTo>
                  <a:pt x="75370" y="2741364"/>
                  <a:pt x="77030" y="2759046"/>
                  <a:pt x="82550" y="2775605"/>
                </a:cubicBezTo>
                <a:lnTo>
                  <a:pt x="88900" y="2794655"/>
                </a:lnTo>
                <a:cubicBezTo>
                  <a:pt x="86783" y="2881438"/>
                  <a:pt x="86321" y="2968278"/>
                  <a:pt x="82550" y="3055005"/>
                </a:cubicBezTo>
                <a:cubicBezTo>
                  <a:pt x="82081" y="3065788"/>
                  <a:pt x="76679" y="3075973"/>
                  <a:pt x="76200" y="3086755"/>
                </a:cubicBezTo>
                <a:cubicBezTo>
                  <a:pt x="68475" y="3260576"/>
                  <a:pt x="77276" y="3330830"/>
                  <a:pt x="57150" y="3486805"/>
                </a:cubicBezTo>
                <a:cubicBezTo>
                  <a:pt x="54916" y="3504116"/>
                  <a:pt x="47873" y="3520489"/>
                  <a:pt x="44450" y="3537605"/>
                </a:cubicBezTo>
                <a:cubicBezTo>
                  <a:pt x="42333" y="3548188"/>
                  <a:pt x="40441" y="3558819"/>
                  <a:pt x="38100" y="3569355"/>
                </a:cubicBezTo>
                <a:cubicBezTo>
                  <a:pt x="36207" y="3577874"/>
                  <a:pt x="33185" y="3586147"/>
                  <a:pt x="31750" y="3594755"/>
                </a:cubicBezTo>
                <a:cubicBezTo>
                  <a:pt x="28945" y="3611588"/>
                  <a:pt x="27517" y="3628622"/>
                  <a:pt x="25400" y="3645555"/>
                </a:cubicBezTo>
                <a:cubicBezTo>
                  <a:pt x="27517" y="3692122"/>
                  <a:pt x="28033" y="3738789"/>
                  <a:pt x="31750" y="3785255"/>
                </a:cubicBezTo>
                <a:cubicBezTo>
                  <a:pt x="32284" y="3791927"/>
                  <a:pt x="36903" y="3797719"/>
                  <a:pt x="38100" y="3804305"/>
                </a:cubicBezTo>
                <a:cubicBezTo>
                  <a:pt x="45034" y="3842443"/>
                  <a:pt x="40960" y="3863938"/>
                  <a:pt x="57150" y="3899555"/>
                </a:cubicBezTo>
                <a:cubicBezTo>
                  <a:pt x="61529" y="3909190"/>
                  <a:pt x="70049" y="3916343"/>
                  <a:pt x="76200" y="3924955"/>
                </a:cubicBezTo>
                <a:cubicBezTo>
                  <a:pt x="80636" y="3931165"/>
                  <a:pt x="81814" y="3941171"/>
                  <a:pt x="88900" y="3944005"/>
                </a:cubicBezTo>
                <a:cubicBezTo>
                  <a:pt x="104745" y="3950343"/>
                  <a:pt x="122767" y="3948238"/>
                  <a:pt x="139700" y="3950355"/>
                </a:cubicBezTo>
                <a:cubicBezTo>
                  <a:pt x="152400" y="3954588"/>
                  <a:pt x="164595" y="3965256"/>
                  <a:pt x="177800" y="3963055"/>
                </a:cubicBezTo>
                <a:cubicBezTo>
                  <a:pt x="262608" y="3948920"/>
                  <a:pt x="229018" y="3956600"/>
                  <a:pt x="279400" y="3944005"/>
                </a:cubicBezTo>
                <a:cubicBezTo>
                  <a:pt x="297077" y="3933399"/>
                  <a:pt x="334470" y="3911647"/>
                  <a:pt x="349250" y="3899555"/>
                </a:cubicBezTo>
                <a:cubicBezTo>
                  <a:pt x="383855" y="3871242"/>
                  <a:pt x="410902" y="3829221"/>
                  <a:pt x="431800" y="3791605"/>
                </a:cubicBezTo>
                <a:cubicBezTo>
                  <a:pt x="442383" y="3772555"/>
                  <a:pt x="454607" y="3754328"/>
                  <a:pt x="463550" y="3734455"/>
                </a:cubicBezTo>
                <a:cubicBezTo>
                  <a:pt x="473717" y="3711862"/>
                  <a:pt x="480483" y="3687888"/>
                  <a:pt x="488950" y="3664605"/>
                </a:cubicBezTo>
                <a:cubicBezTo>
                  <a:pt x="516682" y="3484344"/>
                  <a:pt x="487844" y="3693158"/>
                  <a:pt x="508000" y="3404255"/>
                </a:cubicBezTo>
                <a:cubicBezTo>
                  <a:pt x="510091" y="3374284"/>
                  <a:pt x="528249" y="3259939"/>
                  <a:pt x="533400" y="3226455"/>
                </a:cubicBezTo>
                <a:cubicBezTo>
                  <a:pt x="545107" y="2851828"/>
                  <a:pt x="545938" y="2957343"/>
                  <a:pt x="520700" y="2381905"/>
                </a:cubicBezTo>
                <a:cubicBezTo>
                  <a:pt x="519480" y="2354091"/>
                  <a:pt x="513678" y="2326610"/>
                  <a:pt x="508000" y="2299355"/>
                </a:cubicBezTo>
                <a:cubicBezTo>
                  <a:pt x="503078" y="2275729"/>
                  <a:pt x="495300" y="2252788"/>
                  <a:pt x="488950" y="2229505"/>
                </a:cubicBezTo>
                <a:cubicBezTo>
                  <a:pt x="488647" y="2225570"/>
                  <a:pt x="480427" y="2106512"/>
                  <a:pt x="476250" y="2089805"/>
                </a:cubicBezTo>
                <a:cubicBezTo>
                  <a:pt x="472340" y="2074166"/>
                  <a:pt x="463550" y="2060172"/>
                  <a:pt x="457200" y="2045355"/>
                </a:cubicBezTo>
                <a:cubicBezTo>
                  <a:pt x="456653" y="2038250"/>
                  <a:pt x="446913" y="1906630"/>
                  <a:pt x="444500" y="1892955"/>
                </a:cubicBezTo>
                <a:cubicBezTo>
                  <a:pt x="425450" y="1785005"/>
                  <a:pt x="438150" y="1899305"/>
                  <a:pt x="425450" y="1835805"/>
                </a:cubicBezTo>
                <a:cubicBezTo>
                  <a:pt x="421217" y="1814638"/>
                  <a:pt x="417985" y="1793246"/>
                  <a:pt x="412750" y="1772305"/>
                </a:cubicBezTo>
                <a:cubicBezTo>
                  <a:pt x="410633" y="1763838"/>
                  <a:pt x="408008" y="1755483"/>
                  <a:pt x="406400" y="1746905"/>
                </a:cubicBezTo>
                <a:cubicBezTo>
                  <a:pt x="401655" y="1721596"/>
                  <a:pt x="397342" y="1696197"/>
                  <a:pt x="393700" y="1670705"/>
                </a:cubicBezTo>
                <a:cubicBezTo>
                  <a:pt x="389467" y="1641072"/>
                  <a:pt x="387494" y="1611026"/>
                  <a:pt x="381000" y="1581805"/>
                </a:cubicBezTo>
                <a:cubicBezTo>
                  <a:pt x="363166" y="1501553"/>
                  <a:pt x="371791" y="1543855"/>
                  <a:pt x="355600" y="1454805"/>
                </a:cubicBezTo>
                <a:cubicBezTo>
                  <a:pt x="353483" y="1427288"/>
                  <a:pt x="351749" y="1399740"/>
                  <a:pt x="349250" y="1372255"/>
                </a:cubicBezTo>
                <a:cubicBezTo>
                  <a:pt x="344985" y="1325341"/>
                  <a:pt x="337938" y="1278983"/>
                  <a:pt x="330200" y="1232555"/>
                </a:cubicBezTo>
                <a:cubicBezTo>
                  <a:pt x="328083" y="1181755"/>
                  <a:pt x="325516" y="1130972"/>
                  <a:pt x="323850" y="1080155"/>
                </a:cubicBezTo>
                <a:cubicBezTo>
                  <a:pt x="319730" y="954502"/>
                  <a:pt x="313160" y="666647"/>
                  <a:pt x="311150" y="553105"/>
                </a:cubicBezTo>
                <a:cubicBezTo>
                  <a:pt x="308640" y="411295"/>
                  <a:pt x="308794" y="269431"/>
                  <a:pt x="304800" y="127655"/>
                </a:cubicBezTo>
                <a:cubicBezTo>
                  <a:pt x="304437" y="114755"/>
                  <a:pt x="296437" y="92111"/>
                  <a:pt x="285750" y="83205"/>
                </a:cubicBezTo>
                <a:cubicBezTo>
                  <a:pt x="278478" y="77145"/>
                  <a:pt x="268569" y="75201"/>
                  <a:pt x="260350" y="70505"/>
                </a:cubicBezTo>
                <a:cubicBezTo>
                  <a:pt x="226242" y="51015"/>
                  <a:pt x="257619" y="61885"/>
                  <a:pt x="215900" y="51455"/>
                </a:cubicBezTo>
                <a:cubicBezTo>
                  <a:pt x="196768" y="38700"/>
                  <a:pt x="194008" y="35723"/>
                  <a:pt x="171450" y="26055"/>
                </a:cubicBezTo>
                <a:cubicBezTo>
                  <a:pt x="165298" y="23418"/>
                  <a:pt x="158387" y="22698"/>
                  <a:pt x="152400" y="19705"/>
                </a:cubicBezTo>
                <a:cubicBezTo>
                  <a:pt x="135008" y="11009"/>
                  <a:pt x="134251" y="2650"/>
                  <a:pt x="114300" y="655"/>
                </a:cubicBezTo>
                <a:cubicBezTo>
                  <a:pt x="99557" y="-819"/>
                  <a:pt x="84667" y="655"/>
                  <a:pt x="69850" y="655"/>
                </a:cubicBezTo>
                <a:lnTo>
                  <a:pt x="69850" y="655"/>
                </a:lnTo>
              </a:path>
            </a:pathLst>
          </a:cu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18" name="フリーフォーム 17"/>
          <p:cNvSpPr/>
          <p:nvPr/>
        </p:nvSpPr>
        <p:spPr>
          <a:xfrm>
            <a:off x="404563" y="877939"/>
            <a:ext cx="711291" cy="3873500"/>
          </a:xfrm>
          <a:custGeom>
            <a:avLst/>
            <a:gdLst>
              <a:gd name="connsiteX0" fmla="*/ 342991 w 711291"/>
              <a:gd name="connsiteY0" fmla="*/ 57150 h 3873500"/>
              <a:gd name="connsiteX1" fmla="*/ 342991 w 711291"/>
              <a:gd name="connsiteY1" fmla="*/ 57150 h 3873500"/>
              <a:gd name="connsiteX2" fmla="*/ 381091 w 711291"/>
              <a:gd name="connsiteY2" fmla="*/ 12700 h 3873500"/>
              <a:gd name="connsiteX3" fmla="*/ 406491 w 711291"/>
              <a:gd name="connsiteY3" fmla="*/ 0 h 3873500"/>
              <a:gd name="connsiteX4" fmla="*/ 641441 w 711291"/>
              <a:gd name="connsiteY4" fmla="*/ 6350 h 3873500"/>
              <a:gd name="connsiteX5" fmla="*/ 692241 w 711291"/>
              <a:gd name="connsiteY5" fmla="*/ 63500 h 3873500"/>
              <a:gd name="connsiteX6" fmla="*/ 704941 w 711291"/>
              <a:gd name="connsiteY6" fmla="*/ 101600 h 3873500"/>
              <a:gd name="connsiteX7" fmla="*/ 711291 w 711291"/>
              <a:gd name="connsiteY7" fmla="*/ 120650 h 3873500"/>
              <a:gd name="connsiteX8" fmla="*/ 692241 w 711291"/>
              <a:gd name="connsiteY8" fmla="*/ 184150 h 3873500"/>
              <a:gd name="connsiteX9" fmla="*/ 673191 w 711291"/>
              <a:gd name="connsiteY9" fmla="*/ 190500 h 3873500"/>
              <a:gd name="connsiteX10" fmla="*/ 641441 w 711291"/>
              <a:gd name="connsiteY10" fmla="*/ 241300 h 3873500"/>
              <a:gd name="connsiteX11" fmla="*/ 628741 w 711291"/>
              <a:gd name="connsiteY11" fmla="*/ 279400 h 3873500"/>
              <a:gd name="connsiteX12" fmla="*/ 641441 w 711291"/>
              <a:gd name="connsiteY12" fmla="*/ 406400 h 3873500"/>
              <a:gd name="connsiteX13" fmla="*/ 635091 w 711291"/>
              <a:gd name="connsiteY13" fmla="*/ 495300 h 3873500"/>
              <a:gd name="connsiteX14" fmla="*/ 628741 w 711291"/>
              <a:gd name="connsiteY14" fmla="*/ 520700 h 3873500"/>
              <a:gd name="connsiteX15" fmla="*/ 622391 w 711291"/>
              <a:gd name="connsiteY15" fmla="*/ 552450 h 3873500"/>
              <a:gd name="connsiteX16" fmla="*/ 609691 w 711291"/>
              <a:gd name="connsiteY16" fmla="*/ 590550 h 3873500"/>
              <a:gd name="connsiteX17" fmla="*/ 590641 w 711291"/>
              <a:gd name="connsiteY17" fmla="*/ 647700 h 3873500"/>
              <a:gd name="connsiteX18" fmla="*/ 584291 w 711291"/>
              <a:gd name="connsiteY18" fmla="*/ 673100 h 3873500"/>
              <a:gd name="connsiteX19" fmla="*/ 571591 w 711291"/>
              <a:gd name="connsiteY19" fmla="*/ 698500 h 3873500"/>
              <a:gd name="connsiteX20" fmla="*/ 552541 w 711291"/>
              <a:gd name="connsiteY20" fmla="*/ 742950 h 3873500"/>
              <a:gd name="connsiteX21" fmla="*/ 558891 w 711291"/>
              <a:gd name="connsiteY21" fmla="*/ 1143000 h 3873500"/>
              <a:gd name="connsiteX22" fmla="*/ 565241 w 711291"/>
              <a:gd name="connsiteY22" fmla="*/ 1231900 h 3873500"/>
              <a:gd name="connsiteX23" fmla="*/ 571591 w 711291"/>
              <a:gd name="connsiteY23" fmla="*/ 1250950 h 3873500"/>
              <a:gd name="connsiteX24" fmla="*/ 577941 w 711291"/>
              <a:gd name="connsiteY24" fmla="*/ 1282700 h 3873500"/>
              <a:gd name="connsiteX25" fmla="*/ 596991 w 711291"/>
              <a:gd name="connsiteY25" fmla="*/ 1346200 h 3873500"/>
              <a:gd name="connsiteX26" fmla="*/ 609691 w 711291"/>
              <a:gd name="connsiteY26" fmla="*/ 1409700 h 3873500"/>
              <a:gd name="connsiteX27" fmla="*/ 622391 w 711291"/>
              <a:gd name="connsiteY27" fmla="*/ 1447800 h 3873500"/>
              <a:gd name="connsiteX28" fmla="*/ 635091 w 711291"/>
              <a:gd name="connsiteY28" fmla="*/ 1504950 h 3873500"/>
              <a:gd name="connsiteX29" fmla="*/ 628741 w 711291"/>
              <a:gd name="connsiteY29" fmla="*/ 1606550 h 3873500"/>
              <a:gd name="connsiteX30" fmla="*/ 622391 w 711291"/>
              <a:gd name="connsiteY30" fmla="*/ 1638300 h 3873500"/>
              <a:gd name="connsiteX31" fmla="*/ 603341 w 711291"/>
              <a:gd name="connsiteY31" fmla="*/ 1663700 h 3873500"/>
              <a:gd name="connsiteX32" fmla="*/ 590641 w 711291"/>
              <a:gd name="connsiteY32" fmla="*/ 1695450 h 3873500"/>
              <a:gd name="connsiteX33" fmla="*/ 558891 w 711291"/>
              <a:gd name="connsiteY33" fmla="*/ 1733550 h 3873500"/>
              <a:gd name="connsiteX34" fmla="*/ 533491 w 711291"/>
              <a:gd name="connsiteY34" fmla="*/ 1784350 h 3873500"/>
              <a:gd name="connsiteX35" fmla="*/ 527141 w 711291"/>
              <a:gd name="connsiteY35" fmla="*/ 1803400 h 3873500"/>
              <a:gd name="connsiteX36" fmla="*/ 501741 w 711291"/>
              <a:gd name="connsiteY36" fmla="*/ 1841500 h 3873500"/>
              <a:gd name="connsiteX37" fmla="*/ 469991 w 711291"/>
              <a:gd name="connsiteY37" fmla="*/ 1898650 h 3873500"/>
              <a:gd name="connsiteX38" fmla="*/ 463641 w 711291"/>
              <a:gd name="connsiteY38" fmla="*/ 1917700 h 3873500"/>
              <a:gd name="connsiteX39" fmla="*/ 450941 w 711291"/>
              <a:gd name="connsiteY39" fmla="*/ 1936750 h 3873500"/>
              <a:gd name="connsiteX40" fmla="*/ 438241 w 711291"/>
              <a:gd name="connsiteY40" fmla="*/ 2000250 h 3873500"/>
              <a:gd name="connsiteX41" fmla="*/ 476341 w 711291"/>
              <a:gd name="connsiteY41" fmla="*/ 2095500 h 3873500"/>
              <a:gd name="connsiteX42" fmla="*/ 482691 w 711291"/>
              <a:gd name="connsiteY42" fmla="*/ 2127250 h 3873500"/>
              <a:gd name="connsiteX43" fmla="*/ 495391 w 711291"/>
              <a:gd name="connsiteY43" fmla="*/ 2152650 h 3873500"/>
              <a:gd name="connsiteX44" fmla="*/ 501741 w 711291"/>
              <a:gd name="connsiteY44" fmla="*/ 2190750 h 3873500"/>
              <a:gd name="connsiteX45" fmla="*/ 508091 w 711291"/>
              <a:gd name="connsiteY45" fmla="*/ 2222500 h 3873500"/>
              <a:gd name="connsiteX46" fmla="*/ 514441 w 711291"/>
              <a:gd name="connsiteY46" fmla="*/ 2241550 h 3873500"/>
              <a:gd name="connsiteX47" fmla="*/ 520791 w 711291"/>
              <a:gd name="connsiteY47" fmla="*/ 2266950 h 3873500"/>
              <a:gd name="connsiteX48" fmla="*/ 533491 w 711291"/>
              <a:gd name="connsiteY48" fmla="*/ 2311400 h 3873500"/>
              <a:gd name="connsiteX49" fmla="*/ 539841 w 711291"/>
              <a:gd name="connsiteY49" fmla="*/ 2482850 h 3873500"/>
              <a:gd name="connsiteX50" fmla="*/ 558891 w 711291"/>
              <a:gd name="connsiteY50" fmla="*/ 2508250 h 3873500"/>
              <a:gd name="connsiteX51" fmla="*/ 565241 w 711291"/>
              <a:gd name="connsiteY51" fmla="*/ 2527300 h 3873500"/>
              <a:gd name="connsiteX52" fmla="*/ 590641 w 711291"/>
              <a:gd name="connsiteY52" fmla="*/ 2565400 h 3873500"/>
              <a:gd name="connsiteX53" fmla="*/ 609691 w 711291"/>
              <a:gd name="connsiteY53" fmla="*/ 2609850 h 3873500"/>
              <a:gd name="connsiteX54" fmla="*/ 622391 w 711291"/>
              <a:gd name="connsiteY54" fmla="*/ 2647950 h 3873500"/>
              <a:gd name="connsiteX55" fmla="*/ 628741 w 711291"/>
              <a:gd name="connsiteY55" fmla="*/ 2667000 h 3873500"/>
              <a:gd name="connsiteX56" fmla="*/ 616041 w 711291"/>
              <a:gd name="connsiteY56" fmla="*/ 2774950 h 3873500"/>
              <a:gd name="connsiteX57" fmla="*/ 603341 w 711291"/>
              <a:gd name="connsiteY57" fmla="*/ 2819400 h 3873500"/>
              <a:gd name="connsiteX58" fmla="*/ 590641 w 711291"/>
              <a:gd name="connsiteY58" fmla="*/ 2838450 h 3873500"/>
              <a:gd name="connsiteX59" fmla="*/ 571591 w 711291"/>
              <a:gd name="connsiteY59" fmla="*/ 2895600 h 3873500"/>
              <a:gd name="connsiteX60" fmla="*/ 558891 w 711291"/>
              <a:gd name="connsiteY60" fmla="*/ 2914650 h 3873500"/>
              <a:gd name="connsiteX61" fmla="*/ 552541 w 711291"/>
              <a:gd name="connsiteY61" fmla="*/ 2940050 h 3873500"/>
              <a:gd name="connsiteX62" fmla="*/ 546191 w 711291"/>
              <a:gd name="connsiteY62" fmla="*/ 2971800 h 3873500"/>
              <a:gd name="connsiteX63" fmla="*/ 539841 w 711291"/>
              <a:gd name="connsiteY63" fmla="*/ 2990850 h 3873500"/>
              <a:gd name="connsiteX64" fmla="*/ 533491 w 711291"/>
              <a:gd name="connsiteY64" fmla="*/ 3016250 h 3873500"/>
              <a:gd name="connsiteX65" fmla="*/ 539841 w 711291"/>
              <a:gd name="connsiteY65" fmla="*/ 3181350 h 3873500"/>
              <a:gd name="connsiteX66" fmla="*/ 546191 w 711291"/>
              <a:gd name="connsiteY66" fmla="*/ 3206750 h 3873500"/>
              <a:gd name="connsiteX67" fmla="*/ 558891 w 711291"/>
              <a:gd name="connsiteY67" fmla="*/ 3416300 h 3873500"/>
              <a:gd name="connsiteX68" fmla="*/ 584291 w 711291"/>
              <a:gd name="connsiteY68" fmla="*/ 3556000 h 3873500"/>
              <a:gd name="connsiteX69" fmla="*/ 590641 w 711291"/>
              <a:gd name="connsiteY69" fmla="*/ 3613150 h 3873500"/>
              <a:gd name="connsiteX70" fmla="*/ 603341 w 711291"/>
              <a:gd name="connsiteY70" fmla="*/ 3651250 h 3873500"/>
              <a:gd name="connsiteX71" fmla="*/ 609691 w 711291"/>
              <a:gd name="connsiteY71" fmla="*/ 3676650 h 3873500"/>
              <a:gd name="connsiteX72" fmla="*/ 603341 w 711291"/>
              <a:gd name="connsiteY72" fmla="*/ 3752850 h 3873500"/>
              <a:gd name="connsiteX73" fmla="*/ 596991 w 711291"/>
              <a:gd name="connsiteY73" fmla="*/ 3771900 h 3873500"/>
              <a:gd name="connsiteX74" fmla="*/ 590641 w 711291"/>
              <a:gd name="connsiteY74" fmla="*/ 3797300 h 3873500"/>
              <a:gd name="connsiteX75" fmla="*/ 571591 w 711291"/>
              <a:gd name="connsiteY75" fmla="*/ 3854450 h 3873500"/>
              <a:gd name="connsiteX76" fmla="*/ 565241 w 711291"/>
              <a:gd name="connsiteY76" fmla="*/ 3873500 h 3873500"/>
              <a:gd name="connsiteX77" fmla="*/ 520791 w 711291"/>
              <a:gd name="connsiteY77" fmla="*/ 3867150 h 3873500"/>
              <a:gd name="connsiteX78" fmla="*/ 495391 w 711291"/>
              <a:gd name="connsiteY78" fmla="*/ 3860800 h 3873500"/>
              <a:gd name="connsiteX79" fmla="*/ 450941 w 711291"/>
              <a:gd name="connsiteY79" fmla="*/ 3854450 h 3873500"/>
              <a:gd name="connsiteX80" fmla="*/ 412841 w 711291"/>
              <a:gd name="connsiteY80" fmla="*/ 3822700 h 3873500"/>
              <a:gd name="connsiteX81" fmla="*/ 393791 w 711291"/>
              <a:gd name="connsiteY81" fmla="*/ 3810000 h 3873500"/>
              <a:gd name="connsiteX82" fmla="*/ 355691 w 711291"/>
              <a:gd name="connsiteY82" fmla="*/ 3778250 h 3873500"/>
              <a:gd name="connsiteX83" fmla="*/ 342991 w 711291"/>
              <a:gd name="connsiteY83" fmla="*/ 3727450 h 3873500"/>
              <a:gd name="connsiteX84" fmla="*/ 323941 w 711291"/>
              <a:gd name="connsiteY84" fmla="*/ 3632200 h 3873500"/>
              <a:gd name="connsiteX85" fmla="*/ 292191 w 711291"/>
              <a:gd name="connsiteY85" fmla="*/ 3575050 h 3873500"/>
              <a:gd name="connsiteX86" fmla="*/ 254091 w 711291"/>
              <a:gd name="connsiteY86" fmla="*/ 3435350 h 3873500"/>
              <a:gd name="connsiteX87" fmla="*/ 235041 w 711291"/>
              <a:gd name="connsiteY87" fmla="*/ 3359150 h 3873500"/>
              <a:gd name="connsiteX88" fmla="*/ 215991 w 711291"/>
              <a:gd name="connsiteY88" fmla="*/ 3270250 h 3873500"/>
              <a:gd name="connsiteX89" fmla="*/ 190591 w 711291"/>
              <a:gd name="connsiteY89" fmla="*/ 3194050 h 3873500"/>
              <a:gd name="connsiteX90" fmla="*/ 139791 w 711291"/>
              <a:gd name="connsiteY90" fmla="*/ 3003550 h 3873500"/>
              <a:gd name="connsiteX91" fmla="*/ 101691 w 711291"/>
              <a:gd name="connsiteY91" fmla="*/ 2825750 h 3873500"/>
              <a:gd name="connsiteX92" fmla="*/ 88991 w 711291"/>
              <a:gd name="connsiteY92" fmla="*/ 2749550 h 3873500"/>
              <a:gd name="connsiteX93" fmla="*/ 50891 w 711291"/>
              <a:gd name="connsiteY93" fmla="*/ 2584450 h 3873500"/>
              <a:gd name="connsiteX94" fmla="*/ 44541 w 711291"/>
              <a:gd name="connsiteY94" fmla="*/ 2495550 h 3873500"/>
              <a:gd name="connsiteX95" fmla="*/ 25491 w 711291"/>
              <a:gd name="connsiteY95" fmla="*/ 2419350 h 3873500"/>
              <a:gd name="connsiteX96" fmla="*/ 12791 w 711291"/>
              <a:gd name="connsiteY96" fmla="*/ 2349500 h 3873500"/>
              <a:gd name="connsiteX97" fmla="*/ 91 w 711291"/>
              <a:gd name="connsiteY97" fmla="*/ 1981200 h 3873500"/>
              <a:gd name="connsiteX98" fmla="*/ 12791 w 711291"/>
              <a:gd name="connsiteY98" fmla="*/ 1739900 h 3873500"/>
              <a:gd name="connsiteX99" fmla="*/ 25491 w 711291"/>
              <a:gd name="connsiteY99" fmla="*/ 1587500 h 3873500"/>
              <a:gd name="connsiteX100" fmla="*/ 44541 w 711291"/>
              <a:gd name="connsiteY100" fmla="*/ 1428750 h 3873500"/>
              <a:gd name="connsiteX101" fmla="*/ 50891 w 711291"/>
              <a:gd name="connsiteY101" fmla="*/ 1193800 h 3873500"/>
              <a:gd name="connsiteX102" fmla="*/ 76291 w 711291"/>
              <a:gd name="connsiteY102" fmla="*/ 1098550 h 3873500"/>
              <a:gd name="connsiteX103" fmla="*/ 82641 w 711291"/>
              <a:gd name="connsiteY103" fmla="*/ 1066800 h 3873500"/>
              <a:gd name="connsiteX104" fmla="*/ 108041 w 711291"/>
              <a:gd name="connsiteY104" fmla="*/ 971550 h 3873500"/>
              <a:gd name="connsiteX105" fmla="*/ 133441 w 711291"/>
              <a:gd name="connsiteY105" fmla="*/ 908050 h 3873500"/>
              <a:gd name="connsiteX106" fmla="*/ 139791 w 711291"/>
              <a:gd name="connsiteY106" fmla="*/ 876300 h 3873500"/>
              <a:gd name="connsiteX107" fmla="*/ 165191 w 711291"/>
              <a:gd name="connsiteY107" fmla="*/ 831850 h 3873500"/>
              <a:gd name="connsiteX108" fmla="*/ 177891 w 711291"/>
              <a:gd name="connsiteY108" fmla="*/ 787400 h 3873500"/>
              <a:gd name="connsiteX109" fmla="*/ 203291 w 711291"/>
              <a:gd name="connsiteY109" fmla="*/ 736600 h 3873500"/>
              <a:gd name="connsiteX110" fmla="*/ 209641 w 711291"/>
              <a:gd name="connsiteY110" fmla="*/ 711200 h 3873500"/>
              <a:gd name="connsiteX111" fmla="*/ 222341 w 711291"/>
              <a:gd name="connsiteY111" fmla="*/ 685800 h 3873500"/>
              <a:gd name="connsiteX112" fmla="*/ 235041 w 711291"/>
              <a:gd name="connsiteY112" fmla="*/ 654050 h 3873500"/>
              <a:gd name="connsiteX113" fmla="*/ 260441 w 711291"/>
              <a:gd name="connsiteY113" fmla="*/ 584200 h 3873500"/>
              <a:gd name="connsiteX114" fmla="*/ 266791 w 711291"/>
              <a:gd name="connsiteY114" fmla="*/ 558800 h 3873500"/>
              <a:gd name="connsiteX115" fmla="*/ 292191 w 711291"/>
              <a:gd name="connsiteY115" fmla="*/ 508000 h 3873500"/>
              <a:gd name="connsiteX116" fmla="*/ 304891 w 711291"/>
              <a:gd name="connsiteY116" fmla="*/ 457200 h 3873500"/>
              <a:gd name="connsiteX117" fmla="*/ 304891 w 711291"/>
              <a:gd name="connsiteY117" fmla="*/ 171450 h 3873500"/>
              <a:gd name="connsiteX118" fmla="*/ 330291 w 711291"/>
              <a:gd name="connsiteY118" fmla="*/ 50800 h 3873500"/>
              <a:gd name="connsiteX119" fmla="*/ 342991 w 711291"/>
              <a:gd name="connsiteY119" fmla="*/ 57150 h 387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711291" h="3873500">
                <a:moveTo>
                  <a:pt x="342991" y="57150"/>
                </a:moveTo>
                <a:lnTo>
                  <a:pt x="342991" y="57150"/>
                </a:lnTo>
                <a:cubicBezTo>
                  <a:pt x="355691" y="42333"/>
                  <a:pt x="366586" y="25755"/>
                  <a:pt x="381091" y="12700"/>
                </a:cubicBezTo>
                <a:cubicBezTo>
                  <a:pt x="388127" y="6368"/>
                  <a:pt x="397028" y="231"/>
                  <a:pt x="406491" y="0"/>
                </a:cubicBezTo>
                <a:lnTo>
                  <a:pt x="641441" y="6350"/>
                </a:lnTo>
                <a:cubicBezTo>
                  <a:pt x="652937" y="17846"/>
                  <a:pt x="683176" y="43104"/>
                  <a:pt x="692241" y="63500"/>
                </a:cubicBezTo>
                <a:cubicBezTo>
                  <a:pt x="697678" y="75733"/>
                  <a:pt x="700708" y="88900"/>
                  <a:pt x="704941" y="101600"/>
                </a:cubicBezTo>
                <a:lnTo>
                  <a:pt x="711291" y="120650"/>
                </a:lnTo>
                <a:cubicBezTo>
                  <a:pt x="708512" y="140103"/>
                  <a:pt x="710872" y="169245"/>
                  <a:pt x="692241" y="184150"/>
                </a:cubicBezTo>
                <a:cubicBezTo>
                  <a:pt x="687014" y="188331"/>
                  <a:pt x="679541" y="188383"/>
                  <a:pt x="673191" y="190500"/>
                </a:cubicBezTo>
                <a:cubicBezTo>
                  <a:pt x="658078" y="235840"/>
                  <a:pt x="671630" y="221174"/>
                  <a:pt x="641441" y="241300"/>
                </a:cubicBezTo>
                <a:cubicBezTo>
                  <a:pt x="637208" y="254000"/>
                  <a:pt x="626848" y="266148"/>
                  <a:pt x="628741" y="279400"/>
                </a:cubicBezTo>
                <a:cubicBezTo>
                  <a:pt x="638994" y="351171"/>
                  <a:pt x="633943" y="308927"/>
                  <a:pt x="641441" y="406400"/>
                </a:cubicBezTo>
                <a:cubicBezTo>
                  <a:pt x="639324" y="436033"/>
                  <a:pt x="638372" y="465773"/>
                  <a:pt x="635091" y="495300"/>
                </a:cubicBezTo>
                <a:cubicBezTo>
                  <a:pt x="634127" y="503974"/>
                  <a:pt x="630634" y="512181"/>
                  <a:pt x="628741" y="520700"/>
                </a:cubicBezTo>
                <a:cubicBezTo>
                  <a:pt x="626400" y="531236"/>
                  <a:pt x="625231" y="542037"/>
                  <a:pt x="622391" y="552450"/>
                </a:cubicBezTo>
                <a:cubicBezTo>
                  <a:pt x="618869" y="565365"/>
                  <a:pt x="612938" y="577563"/>
                  <a:pt x="609691" y="590550"/>
                </a:cubicBezTo>
                <a:cubicBezTo>
                  <a:pt x="594474" y="651419"/>
                  <a:pt x="614553" y="575965"/>
                  <a:pt x="590641" y="647700"/>
                </a:cubicBezTo>
                <a:cubicBezTo>
                  <a:pt x="587881" y="655979"/>
                  <a:pt x="587355" y="664928"/>
                  <a:pt x="584291" y="673100"/>
                </a:cubicBezTo>
                <a:cubicBezTo>
                  <a:pt x="580967" y="681963"/>
                  <a:pt x="575320" y="689799"/>
                  <a:pt x="571591" y="698500"/>
                </a:cubicBezTo>
                <a:cubicBezTo>
                  <a:pt x="543561" y="763904"/>
                  <a:pt x="594662" y="658709"/>
                  <a:pt x="552541" y="742950"/>
                </a:cubicBezTo>
                <a:cubicBezTo>
                  <a:pt x="554658" y="876300"/>
                  <a:pt x="555428" y="1009678"/>
                  <a:pt x="558891" y="1143000"/>
                </a:cubicBezTo>
                <a:cubicBezTo>
                  <a:pt x="559662" y="1172699"/>
                  <a:pt x="561770" y="1202395"/>
                  <a:pt x="565241" y="1231900"/>
                </a:cubicBezTo>
                <a:cubicBezTo>
                  <a:pt x="566023" y="1238548"/>
                  <a:pt x="569968" y="1244456"/>
                  <a:pt x="571591" y="1250950"/>
                </a:cubicBezTo>
                <a:cubicBezTo>
                  <a:pt x="574209" y="1261421"/>
                  <a:pt x="575101" y="1272287"/>
                  <a:pt x="577941" y="1282700"/>
                </a:cubicBezTo>
                <a:cubicBezTo>
                  <a:pt x="590090" y="1327247"/>
                  <a:pt x="589553" y="1309008"/>
                  <a:pt x="596991" y="1346200"/>
                </a:cubicBezTo>
                <a:cubicBezTo>
                  <a:pt x="603857" y="1380528"/>
                  <a:pt x="600841" y="1380201"/>
                  <a:pt x="609691" y="1409700"/>
                </a:cubicBezTo>
                <a:cubicBezTo>
                  <a:pt x="613538" y="1422522"/>
                  <a:pt x="620190" y="1434595"/>
                  <a:pt x="622391" y="1447800"/>
                </a:cubicBezTo>
                <a:cubicBezTo>
                  <a:pt x="629841" y="1492502"/>
                  <a:pt x="624670" y="1473686"/>
                  <a:pt x="635091" y="1504950"/>
                </a:cubicBezTo>
                <a:cubicBezTo>
                  <a:pt x="632974" y="1538817"/>
                  <a:pt x="631958" y="1572770"/>
                  <a:pt x="628741" y="1606550"/>
                </a:cubicBezTo>
                <a:cubicBezTo>
                  <a:pt x="627718" y="1617294"/>
                  <a:pt x="626774" y="1628437"/>
                  <a:pt x="622391" y="1638300"/>
                </a:cubicBezTo>
                <a:cubicBezTo>
                  <a:pt x="618093" y="1647971"/>
                  <a:pt x="608481" y="1654449"/>
                  <a:pt x="603341" y="1663700"/>
                </a:cubicBezTo>
                <a:cubicBezTo>
                  <a:pt x="597805" y="1673664"/>
                  <a:pt x="596682" y="1685784"/>
                  <a:pt x="590641" y="1695450"/>
                </a:cubicBezTo>
                <a:cubicBezTo>
                  <a:pt x="533054" y="1787588"/>
                  <a:pt x="604736" y="1649501"/>
                  <a:pt x="558891" y="1733550"/>
                </a:cubicBezTo>
                <a:cubicBezTo>
                  <a:pt x="549825" y="1750170"/>
                  <a:pt x="539478" y="1766389"/>
                  <a:pt x="533491" y="1784350"/>
                </a:cubicBezTo>
                <a:cubicBezTo>
                  <a:pt x="531374" y="1790700"/>
                  <a:pt x="530392" y="1797549"/>
                  <a:pt x="527141" y="1803400"/>
                </a:cubicBezTo>
                <a:cubicBezTo>
                  <a:pt x="519728" y="1816743"/>
                  <a:pt x="501741" y="1841500"/>
                  <a:pt x="501741" y="1841500"/>
                </a:cubicBezTo>
                <a:cubicBezTo>
                  <a:pt x="489207" y="1891637"/>
                  <a:pt x="505342" y="1842088"/>
                  <a:pt x="469991" y="1898650"/>
                </a:cubicBezTo>
                <a:cubicBezTo>
                  <a:pt x="466443" y="1904326"/>
                  <a:pt x="466634" y="1911713"/>
                  <a:pt x="463641" y="1917700"/>
                </a:cubicBezTo>
                <a:cubicBezTo>
                  <a:pt x="460228" y="1924526"/>
                  <a:pt x="455174" y="1930400"/>
                  <a:pt x="450941" y="1936750"/>
                </a:cubicBezTo>
                <a:cubicBezTo>
                  <a:pt x="447405" y="1950895"/>
                  <a:pt x="437268" y="1988573"/>
                  <a:pt x="438241" y="2000250"/>
                </a:cubicBezTo>
                <a:cubicBezTo>
                  <a:pt x="439725" y="2018058"/>
                  <a:pt x="473236" y="2088513"/>
                  <a:pt x="476341" y="2095500"/>
                </a:cubicBezTo>
                <a:cubicBezTo>
                  <a:pt x="478458" y="2106083"/>
                  <a:pt x="479278" y="2117011"/>
                  <a:pt x="482691" y="2127250"/>
                </a:cubicBezTo>
                <a:cubicBezTo>
                  <a:pt x="485684" y="2136230"/>
                  <a:pt x="492671" y="2143583"/>
                  <a:pt x="495391" y="2152650"/>
                </a:cubicBezTo>
                <a:cubicBezTo>
                  <a:pt x="499091" y="2164982"/>
                  <a:pt x="499438" y="2178082"/>
                  <a:pt x="501741" y="2190750"/>
                </a:cubicBezTo>
                <a:cubicBezTo>
                  <a:pt x="503672" y="2201369"/>
                  <a:pt x="505473" y="2212029"/>
                  <a:pt x="508091" y="2222500"/>
                </a:cubicBezTo>
                <a:cubicBezTo>
                  <a:pt x="509714" y="2228994"/>
                  <a:pt x="512602" y="2235114"/>
                  <a:pt x="514441" y="2241550"/>
                </a:cubicBezTo>
                <a:cubicBezTo>
                  <a:pt x="516839" y="2249941"/>
                  <a:pt x="518393" y="2258559"/>
                  <a:pt x="520791" y="2266950"/>
                </a:cubicBezTo>
                <a:cubicBezTo>
                  <a:pt x="539011" y="2330719"/>
                  <a:pt x="513640" y="2231995"/>
                  <a:pt x="533491" y="2311400"/>
                </a:cubicBezTo>
                <a:cubicBezTo>
                  <a:pt x="535608" y="2368550"/>
                  <a:pt x="532522" y="2426131"/>
                  <a:pt x="539841" y="2482850"/>
                </a:cubicBezTo>
                <a:cubicBezTo>
                  <a:pt x="541195" y="2493346"/>
                  <a:pt x="553640" y="2499061"/>
                  <a:pt x="558891" y="2508250"/>
                </a:cubicBezTo>
                <a:cubicBezTo>
                  <a:pt x="562212" y="2514062"/>
                  <a:pt x="561990" y="2521449"/>
                  <a:pt x="565241" y="2527300"/>
                </a:cubicBezTo>
                <a:cubicBezTo>
                  <a:pt x="572654" y="2540643"/>
                  <a:pt x="585814" y="2550920"/>
                  <a:pt x="590641" y="2565400"/>
                </a:cubicBezTo>
                <a:cubicBezTo>
                  <a:pt x="611081" y="2626721"/>
                  <a:pt x="578304" y="2531383"/>
                  <a:pt x="609691" y="2609850"/>
                </a:cubicBezTo>
                <a:cubicBezTo>
                  <a:pt x="614663" y="2622279"/>
                  <a:pt x="618158" y="2635250"/>
                  <a:pt x="622391" y="2647950"/>
                </a:cubicBezTo>
                <a:lnTo>
                  <a:pt x="628741" y="2667000"/>
                </a:lnTo>
                <a:cubicBezTo>
                  <a:pt x="618586" y="2809165"/>
                  <a:pt x="632536" y="2717219"/>
                  <a:pt x="616041" y="2774950"/>
                </a:cubicBezTo>
                <a:cubicBezTo>
                  <a:pt x="613328" y="2784445"/>
                  <a:pt x="608416" y="2809250"/>
                  <a:pt x="603341" y="2819400"/>
                </a:cubicBezTo>
                <a:cubicBezTo>
                  <a:pt x="599928" y="2826226"/>
                  <a:pt x="594054" y="2831624"/>
                  <a:pt x="590641" y="2838450"/>
                </a:cubicBezTo>
                <a:cubicBezTo>
                  <a:pt x="539089" y="2941554"/>
                  <a:pt x="607971" y="2810714"/>
                  <a:pt x="571591" y="2895600"/>
                </a:cubicBezTo>
                <a:cubicBezTo>
                  <a:pt x="568585" y="2902615"/>
                  <a:pt x="563124" y="2908300"/>
                  <a:pt x="558891" y="2914650"/>
                </a:cubicBezTo>
                <a:cubicBezTo>
                  <a:pt x="556774" y="2923117"/>
                  <a:pt x="554434" y="2931531"/>
                  <a:pt x="552541" y="2940050"/>
                </a:cubicBezTo>
                <a:cubicBezTo>
                  <a:pt x="550200" y="2950586"/>
                  <a:pt x="548809" y="2961329"/>
                  <a:pt x="546191" y="2971800"/>
                </a:cubicBezTo>
                <a:cubicBezTo>
                  <a:pt x="544568" y="2978294"/>
                  <a:pt x="541680" y="2984414"/>
                  <a:pt x="539841" y="2990850"/>
                </a:cubicBezTo>
                <a:cubicBezTo>
                  <a:pt x="537443" y="2999241"/>
                  <a:pt x="535608" y="3007783"/>
                  <a:pt x="533491" y="3016250"/>
                </a:cubicBezTo>
                <a:cubicBezTo>
                  <a:pt x="535608" y="3071283"/>
                  <a:pt x="536178" y="3126398"/>
                  <a:pt x="539841" y="3181350"/>
                </a:cubicBezTo>
                <a:cubicBezTo>
                  <a:pt x="540422" y="3190058"/>
                  <a:pt x="545486" y="3198051"/>
                  <a:pt x="546191" y="3206750"/>
                </a:cubicBezTo>
                <a:cubicBezTo>
                  <a:pt x="551846" y="3276499"/>
                  <a:pt x="545167" y="3347681"/>
                  <a:pt x="558891" y="3416300"/>
                </a:cubicBezTo>
                <a:cubicBezTo>
                  <a:pt x="569831" y="3470998"/>
                  <a:pt x="576167" y="3499130"/>
                  <a:pt x="584291" y="3556000"/>
                </a:cubicBezTo>
                <a:cubicBezTo>
                  <a:pt x="587002" y="3574975"/>
                  <a:pt x="586882" y="3594355"/>
                  <a:pt x="590641" y="3613150"/>
                </a:cubicBezTo>
                <a:cubicBezTo>
                  <a:pt x="593266" y="3626277"/>
                  <a:pt x="599494" y="3638428"/>
                  <a:pt x="603341" y="3651250"/>
                </a:cubicBezTo>
                <a:cubicBezTo>
                  <a:pt x="605849" y="3659609"/>
                  <a:pt x="607574" y="3668183"/>
                  <a:pt x="609691" y="3676650"/>
                </a:cubicBezTo>
                <a:cubicBezTo>
                  <a:pt x="607574" y="3702050"/>
                  <a:pt x="606710" y="3727586"/>
                  <a:pt x="603341" y="3752850"/>
                </a:cubicBezTo>
                <a:cubicBezTo>
                  <a:pt x="602456" y="3759485"/>
                  <a:pt x="598830" y="3765464"/>
                  <a:pt x="596991" y="3771900"/>
                </a:cubicBezTo>
                <a:cubicBezTo>
                  <a:pt x="594593" y="3780291"/>
                  <a:pt x="593149" y="3788941"/>
                  <a:pt x="590641" y="3797300"/>
                </a:cubicBezTo>
                <a:cubicBezTo>
                  <a:pt x="584871" y="3816534"/>
                  <a:pt x="577941" y="3835400"/>
                  <a:pt x="571591" y="3854450"/>
                </a:cubicBezTo>
                <a:lnTo>
                  <a:pt x="565241" y="3873500"/>
                </a:lnTo>
                <a:cubicBezTo>
                  <a:pt x="550424" y="3871383"/>
                  <a:pt x="535517" y="3869827"/>
                  <a:pt x="520791" y="3867150"/>
                </a:cubicBezTo>
                <a:cubicBezTo>
                  <a:pt x="512205" y="3865589"/>
                  <a:pt x="503977" y="3862361"/>
                  <a:pt x="495391" y="3860800"/>
                </a:cubicBezTo>
                <a:cubicBezTo>
                  <a:pt x="480665" y="3858123"/>
                  <a:pt x="465758" y="3856567"/>
                  <a:pt x="450941" y="3854450"/>
                </a:cubicBezTo>
                <a:cubicBezTo>
                  <a:pt x="403643" y="3822918"/>
                  <a:pt x="461734" y="3863444"/>
                  <a:pt x="412841" y="3822700"/>
                </a:cubicBezTo>
                <a:cubicBezTo>
                  <a:pt x="406978" y="3817814"/>
                  <a:pt x="399654" y="3814886"/>
                  <a:pt x="393791" y="3810000"/>
                </a:cubicBezTo>
                <a:cubicBezTo>
                  <a:pt x="344898" y="3769256"/>
                  <a:pt x="402989" y="3809782"/>
                  <a:pt x="355691" y="3778250"/>
                </a:cubicBezTo>
                <a:cubicBezTo>
                  <a:pt x="351458" y="3761317"/>
                  <a:pt x="345459" y="3744729"/>
                  <a:pt x="342991" y="3727450"/>
                </a:cubicBezTo>
                <a:cubicBezTo>
                  <a:pt x="338986" y="3699415"/>
                  <a:pt x="334658" y="3658226"/>
                  <a:pt x="323941" y="3632200"/>
                </a:cubicBezTo>
                <a:cubicBezTo>
                  <a:pt x="315644" y="3612049"/>
                  <a:pt x="302774" y="3594100"/>
                  <a:pt x="292191" y="3575050"/>
                </a:cubicBezTo>
                <a:cubicBezTo>
                  <a:pt x="265939" y="3456917"/>
                  <a:pt x="296009" y="3585057"/>
                  <a:pt x="254091" y="3435350"/>
                </a:cubicBezTo>
                <a:cubicBezTo>
                  <a:pt x="247032" y="3410138"/>
                  <a:pt x="240928" y="3384661"/>
                  <a:pt x="235041" y="3359150"/>
                </a:cubicBezTo>
                <a:cubicBezTo>
                  <a:pt x="228226" y="3329620"/>
                  <a:pt x="223870" y="3299514"/>
                  <a:pt x="215991" y="3270250"/>
                </a:cubicBezTo>
                <a:cubicBezTo>
                  <a:pt x="209030" y="3244397"/>
                  <a:pt x="198465" y="3219640"/>
                  <a:pt x="190591" y="3194050"/>
                </a:cubicBezTo>
                <a:cubicBezTo>
                  <a:pt x="173302" y="3137862"/>
                  <a:pt x="152615" y="3059976"/>
                  <a:pt x="139791" y="3003550"/>
                </a:cubicBezTo>
                <a:cubicBezTo>
                  <a:pt x="126358" y="2944445"/>
                  <a:pt x="111656" y="2885537"/>
                  <a:pt x="101691" y="2825750"/>
                </a:cubicBezTo>
                <a:cubicBezTo>
                  <a:pt x="97458" y="2800350"/>
                  <a:pt x="94296" y="2774748"/>
                  <a:pt x="88991" y="2749550"/>
                </a:cubicBezTo>
                <a:cubicBezTo>
                  <a:pt x="77356" y="2694282"/>
                  <a:pt x="50891" y="2584450"/>
                  <a:pt x="50891" y="2584450"/>
                </a:cubicBezTo>
                <a:cubicBezTo>
                  <a:pt x="48774" y="2554817"/>
                  <a:pt x="49058" y="2524913"/>
                  <a:pt x="44541" y="2495550"/>
                </a:cubicBezTo>
                <a:cubicBezTo>
                  <a:pt x="40560" y="2469673"/>
                  <a:pt x="31053" y="2444934"/>
                  <a:pt x="25491" y="2419350"/>
                </a:cubicBezTo>
                <a:cubicBezTo>
                  <a:pt x="20464" y="2396225"/>
                  <a:pt x="17024" y="2372783"/>
                  <a:pt x="12791" y="2349500"/>
                </a:cubicBezTo>
                <a:cubicBezTo>
                  <a:pt x="8336" y="2251487"/>
                  <a:pt x="-1024" y="2063695"/>
                  <a:pt x="91" y="1981200"/>
                </a:cubicBezTo>
                <a:cubicBezTo>
                  <a:pt x="1179" y="1900663"/>
                  <a:pt x="7605" y="1820278"/>
                  <a:pt x="12791" y="1739900"/>
                </a:cubicBezTo>
                <a:cubicBezTo>
                  <a:pt x="16073" y="1689030"/>
                  <a:pt x="20876" y="1638267"/>
                  <a:pt x="25491" y="1587500"/>
                </a:cubicBezTo>
                <a:cubicBezTo>
                  <a:pt x="28864" y="1550397"/>
                  <a:pt x="41476" y="1453270"/>
                  <a:pt x="44541" y="1428750"/>
                </a:cubicBezTo>
                <a:cubicBezTo>
                  <a:pt x="46658" y="1350433"/>
                  <a:pt x="45680" y="1271972"/>
                  <a:pt x="50891" y="1193800"/>
                </a:cubicBezTo>
                <a:cubicBezTo>
                  <a:pt x="51792" y="1180289"/>
                  <a:pt x="72512" y="1113665"/>
                  <a:pt x="76291" y="1098550"/>
                </a:cubicBezTo>
                <a:cubicBezTo>
                  <a:pt x="78909" y="1088079"/>
                  <a:pt x="80214" y="1077317"/>
                  <a:pt x="82641" y="1066800"/>
                </a:cubicBezTo>
                <a:cubicBezTo>
                  <a:pt x="86618" y="1049566"/>
                  <a:pt x="101546" y="989952"/>
                  <a:pt x="108041" y="971550"/>
                </a:cubicBezTo>
                <a:cubicBezTo>
                  <a:pt x="115628" y="950052"/>
                  <a:pt x="128970" y="930404"/>
                  <a:pt x="133441" y="908050"/>
                </a:cubicBezTo>
                <a:cubicBezTo>
                  <a:pt x="135558" y="897467"/>
                  <a:pt x="135640" y="886263"/>
                  <a:pt x="139791" y="876300"/>
                </a:cubicBezTo>
                <a:cubicBezTo>
                  <a:pt x="146355" y="860548"/>
                  <a:pt x="158469" y="847535"/>
                  <a:pt x="165191" y="831850"/>
                </a:cubicBezTo>
                <a:cubicBezTo>
                  <a:pt x="171261" y="817686"/>
                  <a:pt x="173018" y="802019"/>
                  <a:pt x="177891" y="787400"/>
                </a:cubicBezTo>
                <a:cubicBezTo>
                  <a:pt x="188247" y="756331"/>
                  <a:pt x="187735" y="759934"/>
                  <a:pt x="203291" y="736600"/>
                </a:cubicBezTo>
                <a:cubicBezTo>
                  <a:pt x="205408" y="728133"/>
                  <a:pt x="206577" y="719372"/>
                  <a:pt x="209641" y="711200"/>
                </a:cubicBezTo>
                <a:cubicBezTo>
                  <a:pt x="212965" y="702337"/>
                  <a:pt x="218496" y="694450"/>
                  <a:pt x="222341" y="685800"/>
                </a:cubicBezTo>
                <a:cubicBezTo>
                  <a:pt x="226970" y="675384"/>
                  <a:pt x="230808" y="664633"/>
                  <a:pt x="235041" y="654050"/>
                </a:cubicBezTo>
                <a:cubicBezTo>
                  <a:pt x="247586" y="578778"/>
                  <a:pt x="230773" y="650953"/>
                  <a:pt x="260441" y="584200"/>
                </a:cubicBezTo>
                <a:cubicBezTo>
                  <a:pt x="263985" y="576225"/>
                  <a:pt x="263434" y="566856"/>
                  <a:pt x="266791" y="558800"/>
                </a:cubicBezTo>
                <a:cubicBezTo>
                  <a:pt x="274073" y="541324"/>
                  <a:pt x="287599" y="526367"/>
                  <a:pt x="292191" y="508000"/>
                </a:cubicBezTo>
                <a:lnTo>
                  <a:pt x="304891" y="457200"/>
                </a:lnTo>
                <a:cubicBezTo>
                  <a:pt x="322804" y="278067"/>
                  <a:pt x="297255" y="560902"/>
                  <a:pt x="304891" y="171450"/>
                </a:cubicBezTo>
                <a:cubicBezTo>
                  <a:pt x="305387" y="146159"/>
                  <a:pt x="301600" y="79491"/>
                  <a:pt x="330291" y="50800"/>
                </a:cubicBezTo>
                <a:cubicBezTo>
                  <a:pt x="337954" y="43137"/>
                  <a:pt x="340874" y="56092"/>
                  <a:pt x="342991" y="57150"/>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cxnSp>
        <p:nvCxnSpPr>
          <p:cNvPr id="20" name="直線コネクタ 19"/>
          <p:cNvCxnSpPr/>
          <p:nvPr/>
        </p:nvCxnSpPr>
        <p:spPr>
          <a:xfrm>
            <a:off x="5319554" y="5809591"/>
            <a:ext cx="691780" cy="0"/>
          </a:xfrm>
          <a:prstGeom prst="line">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3" name="ひし形 22"/>
          <p:cNvSpPr/>
          <p:nvPr/>
        </p:nvSpPr>
        <p:spPr>
          <a:xfrm>
            <a:off x="5864066" y="1721723"/>
            <a:ext cx="73025" cy="136525"/>
          </a:xfrm>
          <a:prstGeom prst="diamond">
            <a:avLst/>
          </a:prstGeom>
          <a:no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cxnSp>
        <p:nvCxnSpPr>
          <p:cNvPr id="25" name="直線コネクタ 24"/>
          <p:cNvCxnSpPr/>
          <p:nvPr/>
        </p:nvCxnSpPr>
        <p:spPr>
          <a:xfrm>
            <a:off x="5900579" y="5767063"/>
            <a:ext cx="0" cy="79152"/>
          </a:xfrm>
          <a:prstGeom prst="line">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0" name="テキスト ボックス 29"/>
          <p:cNvSpPr txBox="1"/>
          <p:nvPr/>
        </p:nvSpPr>
        <p:spPr>
          <a:xfrm>
            <a:off x="972980" y="5811140"/>
            <a:ext cx="5043785" cy="369332"/>
          </a:xfrm>
          <a:prstGeom prst="rect">
            <a:avLst/>
          </a:prstGeom>
          <a:noFill/>
        </p:spPr>
        <p:txBody>
          <a:bodyPr wrap="square" rtlCol="0">
            <a:spAutoFit/>
          </a:bodyPr>
          <a:lstStyle/>
          <a:p>
            <a:pPr algn="dist"/>
            <a:r>
              <a:rPr kumimoji="1" lang="en-US" altLang="ja-JP" dirty="0" smtClean="0">
                <a:latin typeface="Helvetica"/>
                <a:cs typeface="Helvetica"/>
              </a:rPr>
              <a:t>0</a:t>
            </a:r>
            <a:r>
              <a:rPr kumimoji="1" lang="ja-JP" altLang="en-US" dirty="0" smtClean="0">
                <a:latin typeface="Helvetica"/>
                <a:cs typeface="Helvetica"/>
              </a:rPr>
              <a:t>　</a:t>
            </a:r>
            <a:r>
              <a:rPr kumimoji="1" lang="en-US" altLang="ja-JP" dirty="0" smtClean="0">
                <a:latin typeface="Helvetica"/>
                <a:cs typeface="Helvetica"/>
              </a:rPr>
              <a:t>1</a:t>
            </a:r>
            <a:r>
              <a:rPr kumimoji="1" lang="ja-JP" altLang="en-US" dirty="0" smtClean="0">
                <a:latin typeface="Helvetica"/>
                <a:cs typeface="Helvetica"/>
              </a:rPr>
              <a:t>　</a:t>
            </a:r>
            <a:r>
              <a:rPr kumimoji="1" lang="en-US" altLang="ja-JP" dirty="0" smtClean="0">
                <a:latin typeface="Helvetica"/>
                <a:cs typeface="Helvetica"/>
              </a:rPr>
              <a:t>2</a:t>
            </a:r>
            <a:r>
              <a:rPr kumimoji="1" lang="ja-JP" altLang="en-US" dirty="0" smtClean="0">
                <a:latin typeface="Helvetica"/>
                <a:cs typeface="Helvetica"/>
              </a:rPr>
              <a:t>　</a:t>
            </a:r>
            <a:r>
              <a:rPr kumimoji="1" lang="en-US" altLang="ja-JP" dirty="0" smtClean="0">
                <a:latin typeface="Helvetica"/>
                <a:cs typeface="Helvetica"/>
              </a:rPr>
              <a:t>3</a:t>
            </a:r>
            <a:r>
              <a:rPr kumimoji="1" lang="ja-JP" altLang="en-US" dirty="0" smtClean="0">
                <a:latin typeface="Helvetica"/>
                <a:cs typeface="Helvetica"/>
              </a:rPr>
              <a:t>　</a:t>
            </a:r>
            <a:r>
              <a:rPr kumimoji="1" lang="en-US" altLang="ja-JP" dirty="0" smtClean="0">
                <a:latin typeface="Helvetica"/>
                <a:cs typeface="Helvetica"/>
              </a:rPr>
              <a:t>4</a:t>
            </a:r>
            <a:r>
              <a:rPr kumimoji="1" lang="ja-JP" altLang="en-US" dirty="0" smtClean="0">
                <a:latin typeface="Helvetica"/>
                <a:cs typeface="Helvetica"/>
              </a:rPr>
              <a:t>　</a:t>
            </a:r>
            <a:r>
              <a:rPr kumimoji="1" lang="en-US" altLang="ja-JP" dirty="0" smtClean="0">
                <a:latin typeface="Helvetica"/>
                <a:cs typeface="Helvetica"/>
              </a:rPr>
              <a:t>5</a:t>
            </a:r>
            <a:r>
              <a:rPr kumimoji="1" lang="ja-JP" altLang="en-US" dirty="0" smtClean="0">
                <a:latin typeface="Helvetica"/>
                <a:cs typeface="Helvetica"/>
              </a:rPr>
              <a:t>　</a:t>
            </a:r>
            <a:r>
              <a:rPr kumimoji="1" lang="en-US" altLang="ja-JP" dirty="0" smtClean="0">
                <a:latin typeface="Helvetica"/>
                <a:cs typeface="Helvetica"/>
              </a:rPr>
              <a:t>6</a:t>
            </a:r>
            <a:r>
              <a:rPr kumimoji="1" lang="ja-JP" altLang="en-US" dirty="0" smtClean="0">
                <a:latin typeface="Helvetica"/>
                <a:cs typeface="Helvetica"/>
              </a:rPr>
              <a:t>　</a:t>
            </a:r>
            <a:r>
              <a:rPr lang="ja-JP" altLang="ja-JP" dirty="0">
                <a:latin typeface="Helvetica"/>
                <a:cs typeface="Helvetica"/>
              </a:rPr>
              <a:t>7</a:t>
            </a:r>
            <a:endParaRPr kumimoji="1" lang="ja-JP" altLang="en-US" dirty="0">
              <a:latin typeface="Helvetica"/>
              <a:cs typeface="Helvetica"/>
            </a:endParaRPr>
          </a:p>
        </p:txBody>
      </p:sp>
      <p:sp>
        <p:nvSpPr>
          <p:cNvPr id="31" name="テキスト ボックス 30"/>
          <p:cNvSpPr txBox="1"/>
          <p:nvPr/>
        </p:nvSpPr>
        <p:spPr>
          <a:xfrm>
            <a:off x="621174" y="1074104"/>
            <a:ext cx="505555" cy="4930583"/>
          </a:xfrm>
          <a:prstGeom prst="rect">
            <a:avLst/>
          </a:prstGeom>
          <a:noFill/>
        </p:spPr>
        <p:txBody>
          <a:bodyPr wrap="none" rtlCol="0">
            <a:spAutoFit/>
          </a:bodyPr>
          <a:lstStyle/>
          <a:p>
            <a:pPr>
              <a:lnSpc>
                <a:spcPct val="60000"/>
              </a:lnSpc>
            </a:pPr>
            <a:r>
              <a:rPr lang="en-US" altLang="ja-JP" dirty="0" smtClean="0">
                <a:latin typeface="Helvetica"/>
                <a:cs typeface="Helvetica"/>
              </a:rPr>
              <a:t>0.4</a:t>
            </a:r>
            <a:endParaRPr lang="en-US" altLang="ja-JP" dirty="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r>
              <a:rPr lang="en-US" altLang="ja-JP" dirty="0" smtClean="0">
                <a:latin typeface="Helvetica"/>
                <a:cs typeface="Helvetica"/>
              </a:rPr>
              <a:t>0.3</a:t>
            </a: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r>
              <a:rPr lang="en-US" altLang="ja-JP" dirty="0" smtClean="0">
                <a:latin typeface="Helvetica"/>
                <a:cs typeface="Helvetica"/>
              </a:rPr>
              <a:t>0.2</a:t>
            </a: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r>
              <a:rPr lang="en-US" altLang="ja-JP" dirty="0" smtClean="0">
                <a:latin typeface="Helvetica"/>
                <a:cs typeface="Helvetica"/>
              </a:rPr>
              <a:t>0.1</a:t>
            </a: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r>
              <a:rPr lang="en-US" altLang="ja-JP" dirty="0">
                <a:latin typeface="Helvetica"/>
                <a:cs typeface="Helvetica"/>
              </a:rPr>
              <a:t> </a:t>
            </a:r>
            <a:r>
              <a:rPr lang="en-US" altLang="ja-JP" dirty="0" smtClean="0">
                <a:latin typeface="Helvetica"/>
                <a:cs typeface="Helvetica"/>
              </a:rPr>
              <a:t>  0</a:t>
            </a:r>
            <a:endParaRPr lang="en-US" altLang="ja-JP" dirty="0">
              <a:latin typeface="Helvetica"/>
              <a:cs typeface="Helvetica"/>
            </a:endParaRPr>
          </a:p>
        </p:txBody>
      </p:sp>
      <p:sp>
        <p:nvSpPr>
          <p:cNvPr id="37" name="フリーフォーム 36"/>
          <p:cNvSpPr/>
          <p:nvPr/>
        </p:nvSpPr>
        <p:spPr>
          <a:xfrm>
            <a:off x="5041683" y="1050635"/>
            <a:ext cx="337777" cy="588921"/>
          </a:xfrm>
          <a:custGeom>
            <a:avLst/>
            <a:gdLst>
              <a:gd name="connsiteX0" fmla="*/ 1226 w 337777"/>
              <a:gd name="connsiteY0" fmla="*/ 20346 h 588921"/>
              <a:gd name="connsiteX1" fmla="*/ 1226 w 337777"/>
              <a:gd name="connsiteY1" fmla="*/ 20346 h 588921"/>
              <a:gd name="connsiteX2" fmla="*/ 1226 w 337777"/>
              <a:gd name="connsiteY2" fmla="*/ 335604 h 588921"/>
              <a:gd name="connsiteX3" fmla="*/ 28246 w 337777"/>
              <a:gd name="connsiteY3" fmla="*/ 479723 h 588921"/>
              <a:gd name="connsiteX4" fmla="*/ 55266 w 337777"/>
              <a:gd name="connsiteY4" fmla="*/ 497737 h 588921"/>
              <a:gd name="connsiteX5" fmla="*/ 100299 w 337777"/>
              <a:gd name="connsiteY5" fmla="*/ 542774 h 588921"/>
              <a:gd name="connsiteX6" fmla="*/ 154339 w 337777"/>
              <a:gd name="connsiteY6" fmla="*/ 587811 h 588921"/>
              <a:gd name="connsiteX7" fmla="*/ 298445 w 337777"/>
              <a:gd name="connsiteY7" fmla="*/ 542774 h 588921"/>
              <a:gd name="connsiteX8" fmla="*/ 316459 w 337777"/>
              <a:gd name="connsiteY8" fmla="*/ 515752 h 588921"/>
              <a:gd name="connsiteX9" fmla="*/ 316459 w 337777"/>
              <a:gd name="connsiteY9" fmla="*/ 200494 h 588921"/>
              <a:gd name="connsiteX10" fmla="*/ 307452 w 337777"/>
              <a:gd name="connsiteY10" fmla="*/ 173471 h 588921"/>
              <a:gd name="connsiteX11" fmla="*/ 244405 w 337777"/>
              <a:gd name="connsiteY11" fmla="*/ 101412 h 588921"/>
              <a:gd name="connsiteX12" fmla="*/ 208379 w 337777"/>
              <a:gd name="connsiteY12" fmla="*/ 74390 h 588921"/>
              <a:gd name="connsiteX13" fmla="*/ 181359 w 337777"/>
              <a:gd name="connsiteY13" fmla="*/ 65383 h 588921"/>
              <a:gd name="connsiteX14" fmla="*/ 154339 w 337777"/>
              <a:gd name="connsiteY14" fmla="*/ 47368 h 588921"/>
              <a:gd name="connsiteX15" fmla="*/ 127319 w 337777"/>
              <a:gd name="connsiteY15" fmla="*/ 38361 h 588921"/>
              <a:gd name="connsiteX16" fmla="*/ 82286 w 337777"/>
              <a:gd name="connsiteY16" fmla="*/ 20346 h 588921"/>
              <a:gd name="connsiteX17" fmla="*/ 28246 w 337777"/>
              <a:gd name="connsiteY17" fmla="*/ 2331 h 588921"/>
              <a:gd name="connsiteX18" fmla="*/ 1226 w 337777"/>
              <a:gd name="connsiteY18" fmla="*/ 20346 h 588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7777" h="588921">
                <a:moveTo>
                  <a:pt x="1226" y="20346"/>
                </a:moveTo>
                <a:lnTo>
                  <a:pt x="1226" y="20346"/>
                </a:lnTo>
                <a:cubicBezTo>
                  <a:pt x="21506" y="263710"/>
                  <a:pt x="1226" y="-34619"/>
                  <a:pt x="1226" y="335604"/>
                </a:cubicBezTo>
                <a:cubicBezTo>
                  <a:pt x="1226" y="381811"/>
                  <a:pt x="-8760" y="442714"/>
                  <a:pt x="28246" y="479723"/>
                </a:cubicBezTo>
                <a:cubicBezTo>
                  <a:pt x="35900" y="487378"/>
                  <a:pt x="46259" y="491732"/>
                  <a:pt x="55266" y="497737"/>
                </a:cubicBezTo>
                <a:cubicBezTo>
                  <a:pt x="103299" y="569796"/>
                  <a:pt x="40257" y="482728"/>
                  <a:pt x="100299" y="542774"/>
                </a:cubicBezTo>
                <a:cubicBezTo>
                  <a:pt x="151222" y="593700"/>
                  <a:pt x="77048" y="549162"/>
                  <a:pt x="154339" y="587811"/>
                </a:cubicBezTo>
                <a:cubicBezTo>
                  <a:pt x="311056" y="576616"/>
                  <a:pt x="256098" y="616887"/>
                  <a:pt x="298445" y="542774"/>
                </a:cubicBezTo>
                <a:cubicBezTo>
                  <a:pt x="303816" y="533375"/>
                  <a:pt x="310454" y="524759"/>
                  <a:pt x="316459" y="515752"/>
                </a:cubicBezTo>
                <a:cubicBezTo>
                  <a:pt x="355209" y="399486"/>
                  <a:pt x="332342" y="478475"/>
                  <a:pt x="316459" y="200494"/>
                </a:cubicBezTo>
                <a:cubicBezTo>
                  <a:pt x="315917" y="191015"/>
                  <a:pt x="311698" y="181964"/>
                  <a:pt x="307452" y="173471"/>
                </a:cubicBezTo>
                <a:cubicBezTo>
                  <a:pt x="294952" y="148468"/>
                  <a:pt x="263189" y="115501"/>
                  <a:pt x="244405" y="101412"/>
                </a:cubicBezTo>
                <a:cubicBezTo>
                  <a:pt x="232396" y="92405"/>
                  <a:pt x="221412" y="81838"/>
                  <a:pt x="208379" y="74390"/>
                </a:cubicBezTo>
                <a:cubicBezTo>
                  <a:pt x="200136" y="69679"/>
                  <a:pt x="190366" y="68385"/>
                  <a:pt x="181359" y="65383"/>
                </a:cubicBezTo>
                <a:cubicBezTo>
                  <a:pt x="172352" y="59378"/>
                  <a:pt x="164021" y="52209"/>
                  <a:pt x="154339" y="47368"/>
                </a:cubicBezTo>
                <a:cubicBezTo>
                  <a:pt x="145848" y="43122"/>
                  <a:pt x="136208" y="41695"/>
                  <a:pt x="127319" y="38361"/>
                </a:cubicBezTo>
                <a:cubicBezTo>
                  <a:pt x="112181" y="32684"/>
                  <a:pt x="97480" y="25872"/>
                  <a:pt x="82286" y="20346"/>
                </a:cubicBezTo>
                <a:cubicBezTo>
                  <a:pt x="64441" y="13856"/>
                  <a:pt x="46259" y="8336"/>
                  <a:pt x="28246" y="2331"/>
                </a:cubicBezTo>
                <a:cubicBezTo>
                  <a:pt x="-1621" y="-7625"/>
                  <a:pt x="5729" y="17344"/>
                  <a:pt x="1226" y="20346"/>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38" name="フリーフォーム 37"/>
          <p:cNvSpPr/>
          <p:nvPr/>
        </p:nvSpPr>
        <p:spPr>
          <a:xfrm>
            <a:off x="5023545" y="1050635"/>
            <a:ext cx="337777" cy="588921"/>
          </a:xfrm>
          <a:custGeom>
            <a:avLst/>
            <a:gdLst>
              <a:gd name="connsiteX0" fmla="*/ 1226 w 337777"/>
              <a:gd name="connsiteY0" fmla="*/ 20346 h 588921"/>
              <a:gd name="connsiteX1" fmla="*/ 1226 w 337777"/>
              <a:gd name="connsiteY1" fmla="*/ 20346 h 588921"/>
              <a:gd name="connsiteX2" fmla="*/ 1226 w 337777"/>
              <a:gd name="connsiteY2" fmla="*/ 335604 h 588921"/>
              <a:gd name="connsiteX3" fmla="*/ 28246 w 337777"/>
              <a:gd name="connsiteY3" fmla="*/ 479723 h 588921"/>
              <a:gd name="connsiteX4" fmla="*/ 55266 w 337777"/>
              <a:gd name="connsiteY4" fmla="*/ 497737 h 588921"/>
              <a:gd name="connsiteX5" fmla="*/ 100299 w 337777"/>
              <a:gd name="connsiteY5" fmla="*/ 542774 h 588921"/>
              <a:gd name="connsiteX6" fmla="*/ 154339 w 337777"/>
              <a:gd name="connsiteY6" fmla="*/ 587811 h 588921"/>
              <a:gd name="connsiteX7" fmla="*/ 298445 w 337777"/>
              <a:gd name="connsiteY7" fmla="*/ 542774 h 588921"/>
              <a:gd name="connsiteX8" fmla="*/ 316459 w 337777"/>
              <a:gd name="connsiteY8" fmla="*/ 515752 h 588921"/>
              <a:gd name="connsiteX9" fmla="*/ 316459 w 337777"/>
              <a:gd name="connsiteY9" fmla="*/ 200494 h 588921"/>
              <a:gd name="connsiteX10" fmla="*/ 307452 w 337777"/>
              <a:gd name="connsiteY10" fmla="*/ 173471 h 588921"/>
              <a:gd name="connsiteX11" fmla="*/ 244405 w 337777"/>
              <a:gd name="connsiteY11" fmla="*/ 101412 h 588921"/>
              <a:gd name="connsiteX12" fmla="*/ 208379 w 337777"/>
              <a:gd name="connsiteY12" fmla="*/ 74390 h 588921"/>
              <a:gd name="connsiteX13" fmla="*/ 181359 w 337777"/>
              <a:gd name="connsiteY13" fmla="*/ 65383 h 588921"/>
              <a:gd name="connsiteX14" fmla="*/ 154339 w 337777"/>
              <a:gd name="connsiteY14" fmla="*/ 47368 h 588921"/>
              <a:gd name="connsiteX15" fmla="*/ 127319 w 337777"/>
              <a:gd name="connsiteY15" fmla="*/ 38361 h 588921"/>
              <a:gd name="connsiteX16" fmla="*/ 82286 w 337777"/>
              <a:gd name="connsiteY16" fmla="*/ 20346 h 588921"/>
              <a:gd name="connsiteX17" fmla="*/ 28246 w 337777"/>
              <a:gd name="connsiteY17" fmla="*/ 2331 h 588921"/>
              <a:gd name="connsiteX18" fmla="*/ 1226 w 337777"/>
              <a:gd name="connsiteY18" fmla="*/ 20346 h 588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7777" h="588921">
                <a:moveTo>
                  <a:pt x="1226" y="20346"/>
                </a:moveTo>
                <a:lnTo>
                  <a:pt x="1226" y="20346"/>
                </a:lnTo>
                <a:cubicBezTo>
                  <a:pt x="21506" y="263710"/>
                  <a:pt x="1226" y="-34619"/>
                  <a:pt x="1226" y="335604"/>
                </a:cubicBezTo>
                <a:cubicBezTo>
                  <a:pt x="1226" y="381811"/>
                  <a:pt x="-8760" y="442714"/>
                  <a:pt x="28246" y="479723"/>
                </a:cubicBezTo>
                <a:cubicBezTo>
                  <a:pt x="35900" y="487378"/>
                  <a:pt x="46259" y="491732"/>
                  <a:pt x="55266" y="497737"/>
                </a:cubicBezTo>
                <a:cubicBezTo>
                  <a:pt x="103299" y="569796"/>
                  <a:pt x="40257" y="482728"/>
                  <a:pt x="100299" y="542774"/>
                </a:cubicBezTo>
                <a:cubicBezTo>
                  <a:pt x="151222" y="593700"/>
                  <a:pt x="77048" y="549162"/>
                  <a:pt x="154339" y="587811"/>
                </a:cubicBezTo>
                <a:cubicBezTo>
                  <a:pt x="311056" y="576616"/>
                  <a:pt x="256098" y="616887"/>
                  <a:pt x="298445" y="542774"/>
                </a:cubicBezTo>
                <a:cubicBezTo>
                  <a:pt x="303816" y="533375"/>
                  <a:pt x="310454" y="524759"/>
                  <a:pt x="316459" y="515752"/>
                </a:cubicBezTo>
                <a:cubicBezTo>
                  <a:pt x="355209" y="399486"/>
                  <a:pt x="332342" y="478475"/>
                  <a:pt x="316459" y="200494"/>
                </a:cubicBezTo>
                <a:cubicBezTo>
                  <a:pt x="315917" y="191015"/>
                  <a:pt x="311698" y="181964"/>
                  <a:pt x="307452" y="173471"/>
                </a:cubicBezTo>
                <a:cubicBezTo>
                  <a:pt x="294952" y="148468"/>
                  <a:pt x="263189" y="115501"/>
                  <a:pt x="244405" y="101412"/>
                </a:cubicBezTo>
                <a:cubicBezTo>
                  <a:pt x="232396" y="92405"/>
                  <a:pt x="221412" y="81838"/>
                  <a:pt x="208379" y="74390"/>
                </a:cubicBezTo>
                <a:cubicBezTo>
                  <a:pt x="200136" y="69679"/>
                  <a:pt x="190366" y="68385"/>
                  <a:pt x="181359" y="65383"/>
                </a:cubicBezTo>
                <a:cubicBezTo>
                  <a:pt x="172352" y="59378"/>
                  <a:pt x="164021" y="52209"/>
                  <a:pt x="154339" y="47368"/>
                </a:cubicBezTo>
                <a:cubicBezTo>
                  <a:pt x="145848" y="43122"/>
                  <a:pt x="136208" y="41695"/>
                  <a:pt x="127319" y="38361"/>
                </a:cubicBezTo>
                <a:cubicBezTo>
                  <a:pt x="112181" y="32684"/>
                  <a:pt x="97480" y="25872"/>
                  <a:pt x="82286" y="20346"/>
                </a:cubicBezTo>
                <a:cubicBezTo>
                  <a:pt x="64441" y="13856"/>
                  <a:pt x="46259" y="8336"/>
                  <a:pt x="28246" y="2331"/>
                </a:cubicBezTo>
                <a:cubicBezTo>
                  <a:pt x="-1621" y="-7625"/>
                  <a:pt x="5729" y="17344"/>
                  <a:pt x="1226" y="20346"/>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39" name="二等辺三角形 38"/>
          <p:cNvSpPr/>
          <p:nvPr/>
        </p:nvSpPr>
        <p:spPr>
          <a:xfrm>
            <a:off x="5855999" y="1601974"/>
            <a:ext cx="72532" cy="75162"/>
          </a:xfrm>
          <a:prstGeom prst="triangle">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41" name="円/楕円 40"/>
          <p:cNvSpPr/>
          <p:nvPr/>
        </p:nvSpPr>
        <p:spPr>
          <a:xfrm>
            <a:off x="5864066" y="1961269"/>
            <a:ext cx="79375" cy="73025"/>
          </a:xfrm>
          <a:prstGeom prst="ellipse">
            <a:avLst/>
          </a:prstGeom>
          <a:solidFill>
            <a:schemeClr val="bg1"/>
          </a:solid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2" name="正方形/長方形 41"/>
          <p:cNvSpPr/>
          <p:nvPr/>
        </p:nvSpPr>
        <p:spPr>
          <a:xfrm>
            <a:off x="5865654" y="4202818"/>
            <a:ext cx="63500" cy="57150"/>
          </a:xfrm>
          <a:prstGeom prst="rect">
            <a:avLst/>
          </a:prstGeom>
          <a:solidFill>
            <a:schemeClr val="tx1"/>
          </a:solid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cxnSp>
        <p:nvCxnSpPr>
          <p:cNvPr id="44" name="直線コネクタ 43"/>
          <p:cNvCxnSpPr/>
          <p:nvPr/>
        </p:nvCxnSpPr>
        <p:spPr>
          <a:xfrm>
            <a:off x="5152669" y="1705136"/>
            <a:ext cx="671711" cy="97383"/>
          </a:xfrm>
          <a:prstGeom prst="line">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6" name="直線コネクタ 45"/>
          <p:cNvCxnSpPr/>
          <p:nvPr/>
        </p:nvCxnSpPr>
        <p:spPr>
          <a:xfrm flipV="1">
            <a:off x="5260568" y="1726839"/>
            <a:ext cx="563811" cy="614908"/>
          </a:xfrm>
          <a:prstGeom prst="line">
            <a:avLst/>
          </a:prstGeom>
          <a:ln w="28575"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50" name="直線コネクタ 49"/>
          <p:cNvCxnSpPr/>
          <p:nvPr/>
        </p:nvCxnSpPr>
        <p:spPr>
          <a:xfrm flipV="1">
            <a:off x="5122705" y="2065175"/>
            <a:ext cx="733295" cy="731118"/>
          </a:xfrm>
          <a:prstGeom prst="line">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0" name="直線コネクタ 59"/>
          <p:cNvCxnSpPr/>
          <p:nvPr/>
        </p:nvCxnSpPr>
        <p:spPr>
          <a:xfrm flipV="1">
            <a:off x="5192434" y="4259969"/>
            <a:ext cx="631945" cy="22225"/>
          </a:xfrm>
          <a:prstGeom prst="line">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64" name="図 63"/>
          <p:cNvPicPr>
            <a:picLocks noChangeAspect="1"/>
          </p:cNvPicPr>
          <p:nvPr/>
        </p:nvPicPr>
        <p:blipFill>
          <a:blip r:embed="rId3"/>
          <a:stretch>
            <a:fillRect/>
          </a:stretch>
        </p:blipFill>
        <p:spPr>
          <a:xfrm>
            <a:off x="6776204" y="502216"/>
            <a:ext cx="680093" cy="5643704"/>
          </a:xfrm>
          <a:prstGeom prst="rect">
            <a:avLst/>
          </a:prstGeom>
        </p:spPr>
      </p:pic>
      <p:sp>
        <p:nvSpPr>
          <p:cNvPr id="65" name="フリーフォーム 64"/>
          <p:cNvSpPr/>
          <p:nvPr/>
        </p:nvSpPr>
        <p:spPr>
          <a:xfrm>
            <a:off x="5822899" y="778860"/>
            <a:ext cx="382431" cy="4008288"/>
          </a:xfrm>
          <a:custGeom>
            <a:avLst/>
            <a:gdLst>
              <a:gd name="connsiteX0" fmla="*/ 0 w 382431"/>
              <a:gd name="connsiteY0" fmla="*/ 90074 h 4008288"/>
              <a:gd name="connsiteX1" fmla="*/ 0 w 382431"/>
              <a:gd name="connsiteY1" fmla="*/ 90074 h 4008288"/>
              <a:gd name="connsiteX2" fmla="*/ 72053 w 382431"/>
              <a:gd name="connsiteY2" fmla="*/ 9008 h 4008288"/>
              <a:gd name="connsiteX3" fmla="*/ 99073 w 382431"/>
              <a:gd name="connsiteY3" fmla="*/ 0 h 4008288"/>
              <a:gd name="connsiteX4" fmla="*/ 216160 w 382431"/>
              <a:gd name="connsiteY4" fmla="*/ 9008 h 4008288"/>
              <a:gd name="connsiteX5" fmla="*/ 243180 w 382431"/>
              <a:gd name="connsiteY5" fmla="*/ 18015 h 4008288"/>
              <a:gd name="connsiteX6" fmla="*/ 306226 w 382431"/>
              <a:gd name="connsiteY6" fmla="*/ 36030 h 4008288"/>
              <a:gd name="connsiteX7" fmla="*/ 342253 w 382431"/>
              <a:gd name="connsiteY7" fmla="*/ 63052 h 4008288"/>
              <a:gd name="connsiteX8" fmla="*/ 351259 w 382431"/>
              <a:gd name="connsiteY8" fmla="*/ 90074 h 4008288"/>
              <a:gd name="connsiteX9" fmla="*/ 369273 w 382431"/>
              <a:gd name="connsiteY9" fmla="*/ 117096 h 4008288"/>
              <a:gd name="connsiteX10" fmla="*/ 369273 w 382431"/>
              <a:gd name="connsiteY10" fmla="*/ 252207 h 4008288"/>
              <a:gd name="connsiteX11" fmla="*/ 351259 w 382431"/>
              <a:gd name="connsiteY11" fmla="*/ 306251 h 4008288"/>
              <a:gd name="connsiteX12" fmla="*/ 342253 w 382431"/>
              <a:gd name="connsiteY12" fmla="*/ 333274 h 4008288"/>
              <a:gd name="connsiteX13" fmla="*/ 333246 w 382431"/>
              <a:gd name="connsiteY13" fmla="*/ 360296 h 4008288"/>
              <a:gd name="connsiteX14" fmla="*/ 324239 w 382431"/>
              <a:gd name="connsiteY14" fmla="*/ 414340 h 4008288"/>
              <a:gd name="connsiteX15" fmla="*/ 333246 w 382431"/>
              <a:gd name="connsiteY15" fmla="*/ 585480 h 4008288"/>
              <a:gd name="connsiteX16" fmla="*/ 342253 w 382431"/>
              <a:gd name="connsiteY16" fmla="*/ 666547 h 4008288"/>
              <a:gd name="connsiteX17" fmla="*/ 333246 w 382431"/>
              <a:gd name="connsiteY17" fmla="*/ 1062872 h 4008288"/>
              <a:gd name="connsiteX18" fmla="*/ 297219 w 382431"/>
              <a:gd name="connsiteY18" fmla="*/ 1116916 h 4008288"/>
              <a:gd name="connsiteX19" fmla="*/ 288213 w 382431"/>
              <a:gd name="connsiteY19" fmla="*/ 1215998 h 4008288"/>
              <a:gd name="connsiteX20" fmla="*/ 279206 w 382431"/>
              <a:gd name="connsiteY20" fmla="*/ 1243020 h 4008288"/>
              <a:gd name="connsiteX21" fmla="*/ 270199 w 382431"/>
              <a:gd name="connsiteY21" fmla="*/ 1270042 h 4008288"/>
              <a:gd name="connsiteX22" fmla="*/ 279206 w 382431"/>
              <a:gd name="connsiteY22" fmla="*/ 1351108 h 4008288"/>
              <a:gd name="connsiteX23" fmla="*/ 288213 w 382431"/>
              <a:gd name="connsiteY23" fmla="*/ 1378131 h 4008288"/>
              <a:gd name="connsiteX24" fmla="*/ 315233 w 382431"/>
              <a:gd name="connsiteY24" fmla="*/ 1396145 h 4008288"/>
              <a:gd name="connsiteX25" fmla="*/ 324239 w 382431"/>
              <a:gd name="connsiteY25" fmla="*/ 1432175 h 4008288"/>
              <a:gd name="connsiteX26" fmla="*/ 324239 w 382431"/>
              <a:gd name="connsiteY26" fmla="*/ 1828500 h 4008288"/>
              <a:gd name="connsiteX27" fmla="*/ 315233 w 382431"/>
              <a:gd name="connsiteY27" fmla="*/ 1864529 h 4008288"/>
              <a:gd name="connsiteX28" fmla="*/ 306226 w 382431"/>
              <a:gd name="connsiteY28" fmla="*/ 1936589 h 4008288"/>
              <a:gd name="connsiteX29" fmla="*/ 288213 w 382431"/>
              <a:gd name="connsiteY29" fmla="*/ 2053685 h 4008288"/>
              <a:gd name="connsiteX30" fmla="*/ 297219 w 382431"/>
              <a:gd name="connsiteY30" fmla="*/ 2251847 h 4008288"/>
              <a:gd name="connsiteX31" fmla="*/ 315233 w 382431"/>
              <a:gd name="connsiteY31" fmla="*/ 2341921 h 4008288"/>
              <a:gd name="connsiteX32" fmla="*/ 324239 w 382431"/>
              <a:gd name="connsiteY32" fmla="*/ 2404973 h 4008288"/>
              <a:gd name="connsiteX33" fmla="*/ 315233 w 382431"/>
              <a:gd name="connsiteY33" fmla="*/ 2738246 h 4008288"/>
              <a:gd name="connsiteX34" fmla="*/ 297219 w 382431"/>
              <a:gd name="connsiteY34" fmla="*/ 2756261 h 4008288"/>
              <a:gd name="connsiteX35" fmla="*/ 288213 w 382431"/>
              <a:gd name="connsiteY35" fmla="*/ 2792290 h 4008288"/>
              <a:gd name="connsiteX36" fmla="*/ 279206 w 382431"/>
              <a:gd name="connsiteY36" fmla="*/ 2873357 h 4008288"/>
              <a:gd name="connsiteX37" fmla="*/ 297219 w 382431"/>
              <a:gd name="connsiteY37" fmla="*/ 3251667 h 4008288"/>
              <a:gd name="connsiteX38" fmla="*/ 306226 w 382431"/>
              <a:gd name="connsiteY38" fmla="*/ 3431815 h 4008288"/>
              <a:gd name="connsiteX39" fmla="*/ 315233 w 382431"/>
              <a:gd name="connsiteY39" fmla="*/ 3476852 h 4008288"/>
              <a:gd name="connsiteX40" fmla="*/ 324239 w 382431"/>
              <a:gd name="connsiteY40" fmla="*/ 3647992 h 4008288"/>
              <a:gd name="connsiteX41" fmla="*/ 306226 w 382431"/>
              <a:gd name="connsiteY41" fmla="*/ 3864170 h 4008288"/>
              <a:gd name="connsiteX42" fmla="*/ 288213 w 382431"/>
              <a:gd name="connsiteY42" fmla="*/ 3900199 h 4008288"/>
              <a:gd name="connsiteX43" fmla="*/ 279206 w 382431"/>
              <a:gd name="connsiteY43" fmla="*/ 3927221 h 4008288"/>
              <a:gd name="connsiteX44" fmla="*/ 270199 w 382431"/>
              <a:gd name="connsiteY44" fmla="*/ 3963251 h 4008288"/>
              <a:gd name="connsiteX45" fmla="*/ 252186 w 382431"/>
              <a:gd name="connsiteY45" fmla="*/ 3990273 h 4008288"/>
              <a:gd name="connsiteX46" fmla="*/ 225166 w 382431"/>
              <a:gd name="connsiteY46" fmla="*/ 4008288 h 4008288"/>
              <a:gd name="connsiteX47" fmla="*/ 117086 w 382431"/>
              <a:gd name="connsiteY47" fmla="*/ 3972258 h 4008288"/>
              <a:gd name="connsiteX48" fmla="*/ 99073 w 382431"/>
              <a:gd name="connsiteY48" fmla="*/ 3918214 h 4008288"/>
              <a:gd name="connsiteX49" fmla="*/ 90066 w 382431"/>
              <a:gd name="connsiteY49" fmla="*/ 3891192 h 4008288"/>
              <a:gd name="connsiteX50" fmla="*/ 117086 w 382431"/>
              <a:gd name="connsiteY50" fmla="*/ 3756081 h 4008288"/>
              <a:gd name="connsiteX51" fmla="*/ 153113 w 382431"/>
              <a:gd name="connsiteY51" fmla="*/ 3702037 h 4008288"/>
              <a:gd name="connsiteX52" fmla="*/ 180133 w 382431"/>
              <a:gd name="connsiteY52" fmla="*/ 3638985 h 4008288"/>
              <a:gd name="connsiteX53" fmla="*/ 198146 w 382431"/>
              <a:gd name="connsiteY53" fmla="*/ 3584941 h 4008288"/>
              <a:gd name="connsiteX54" fmla="*/ 207153 w 382431"/>
              <a:gd name="connsiteY54" fmla="*/ 3557918 h 4008288"/>
              <a:gd name="connsiteX55" fmla="*/ 225166 w 382431"/>
              <a:gd name="connsiteY55" fmla="*/ 3485859 h 4008288"/>
              <a:gd name="connsiteX56" fmla="*/ 216160 w 382431"/>
              <a:gd name="connsiteY56" fmla="*/ 3305712 h 4008288"/>
              <a:gd name="connsiteX57" fmla="*/ 207153 w 382431"/>
              <a:gd name="connsiteY57" fmla="*/ 3278689 h 4008288"/>
              <a:gd name="connsiteX58" fmla="*/ 198146 w 382431"/>
              <a:gd name="connsiteY58" fmla="*/ 3242660 h 4008288"/>
              <a:gd name="connsiteX59" fmla="*/ 189140 w 382431"/>
              <a:gd name="connsiteY59" fmla="*/ 3197623 h 4008288"/>
              <a:gd name="connsiteX60" fmla="*/ 171126 w 382431"/>
              <a:gd name="connsiteY60" fmla="*/ 3143579 h 4008288"/>
              <a:gd name="connsiteX61" fmla="*/ 162120 w 382431"/>
              <a:gd name="connsiteY61" fmla="*/ 3116556 h 4008288"/>
              <a:gd name="connsiteX62" fmla="*/ 153113 w 382431"/>
              <a:gd name="connsiteY62" fmla="*/ 3080527 h 4008288"/>
              <a:gd name="connsiteX63" fmla="*/ 144106 w 382431"/>
              <a:gd name="connsiteY63" fmla="*/ 3053505 h 4008288"/>
              <a:gd name="connsiteX64" fmla="*/ 126093 w 382431"/>
              <a:gd name="connsiteY64" fmla="*/ 2981446 h 4008288"/>
              <a:gd name="connsiteX65" fmla="*/ 117086 w 382431"/>
              <a:gd name="connsiteY65" fmla="*/ 2936409 h 4008288"/>
              <a:gd name="connsiteX66" fmla="*/ 108080 w 382431"/>
              <a:gd name="connsiteY66" fmla="*/ 2909386 h 4008288"/>
              <a:gd name="connsiteX67" fmla="*/ 90066 w 382431"/>
              <a:gd name="connsiteY67" fmla="*/ 2837327 h 4008288"/>
              <a:gd name="connsiteX68" fmla="*/ 90066 w 382431"/>
              <a:gd name="connsiteY68" fmla="*/ 2513061 h 4008288"/>
              <a:gd name="connsiteX69" fmla="*/ 108080 w 382431"/>
              <a:gd name="connsiteY69" fmla="*/ 2422988 h 4008288"/>
              <a:gd name="connsiteX70" fmla="*/ 117086 w 382431"/>
              <a:gd name="connsiteY70" fmla="*/ 2386958 h 4008288"/>
              <a:gd name="connsiteX71" fmla="*/ 135100 w 382431"/>
              <a:gd name="connsiteY71" fmla="*/ 2350928 h 4008288"/>
              <a:gd name="connsiteX72" fmla="*/ 144106 w 382431"/>
              <a:gd name="connsiteY72" fmla="*/ 2305891 h 4008288"/>
              <a:gd name="connsiteX73" fmla="*/ 153113 w 382431"/>
              <a:gd name="connsiteY73" fmla="*/ 2278869 h 4008288"/>
              <a:gd name="connsiteX74" fmla="*/ 171126 w 382431"/>
              <a:gd name="connsiteY74" fmla="*/ 2188795 h 4008288"/>
              <a:gd name="connsiteX75" fmla="*/ 189140 w 382431"/>
              <a:gd name="connsiteY75" fmla="*/ 1963611 h 4008288"/>
              <a:gd name="connsiteX76" fmla="*/ 180133 w 382431"/>
              <a:gd name="connsiteY76" fmla="*/ 1828500 h 4008288"/>
              <a:gd name="connsiteX77" fmla="*/ 153113 w 382431"/>
              <a:gd name="connsiteY77" fmla="*/ 1774456 h 4008288"/>
              <a:gd name="connsiteX78" fmla="*/ 144106 w 382431"/>
              <a:gd name="connsiteY78" fmla="*/ 1747433 h 4008288"/>
              <a:gd name="connsiteX79" fmla="*/ 117086 w 382431"/>
              <a:gd name="connsiteY79" fmla="*/ 1693389 h 4008288"/>
              <a:gd name="connsiteX80" fmla="*/ 117086 w 382431"/>
              <a:gd name="connsiteY80" fmla="*/ 1468204 h 4008288"/>
              <a:gd name="connsiteX81" fmla="*/ 135100 w 382431"/>
              <a:gd name="connsiteY81" fmla="*/ 1414160 h 4008288"/>
              <a:gd name="connsiteX82" fmla="*/ 144106 w 382431"/>
              <a:gd name="connsiteY82" fmla="*/ 1387138 h 4008288"/>
              <a:gd name="connsiteX83" fmla="*/ 162120 w 382431"/>
              <a:gd name="connsiteY83" fmla="*/ 1333094 h 4008288"/>
              <a:gd name="connsiteX84" fmla="*/ 171126 w 382431"/>
              <a:gd name="connsiteY84" fmla="*/ 1306071 h 4008288"/>
              <a:gd name="connsiteX85" fmla="*/ 189140 w 382431"/>
              <a:gd name="connsiteY85" fmla="*/ 1279049 h 4008288"/>
              <a:gd name="connsiteX86" fmla="*/ 198146 w 382431"/>
              <a:gd name="connsiteY86" fmla="*/ 801658 h 4008288"/>
              <a:gd name="connsiteX87" fmla="*/ 180133 w 382431"/>
              <a:gd name="connsiteY87" fmla="*/ 747613 h 4008288"/>
              <a:gd name="connsiteX88" fmla="*/ 171126 w 382431"/>
              <a:gd name="connsiteY88" fmla="*/ 711584 h 4008288"/>
              <a:gd name="connsiteX89" fmla="*/ 153113 w 382431"/>
              <a:gd name="connsiteY89" fmla="*/ 684562 h 4008288"/>
              <a:gd name="connsiteX90" fmla="*/ 144106 w 382431"/>
              <a:gd name="connsiteY90" fmla="*/ 657539 h 4008288"/>
              <a:gd name="connsiteX91" fmla="*/ 99073 w 382431"/>
              <a:gd name="connsiteY91" fmla="*/ 594488 h 4008288"/>
              <a:gd name="connsiteX92" fmla="*/ 90066 w 382431"/>
              <a:gd name="connsiteY92" fmla="*/ 540443 h 4008288"/>
              <a:gd name="connsiteX93" fmla="*/ 63047 w 382431"/>
              <a:gd name="connsiteY93" fmla="*/ 477392 h 4008288"/>
              <a:gd name="connsiteX94" fmla="*/ 54040 w 382431"/>
              <a:gd name="connsiteY94" fmla="*/ 423347 h 4008288"/>
              <a:gd name="connsiteX95" fmla="*/ 36027 w 382431"/>
              <a:gd name="connsiteY95" fmla="*/ 369303 h 4008288"/>
              <a:gd name="connsiteX96" fmla="*/ 27020 w 382431"/>
              <a:gd name="connsiteY96" fmla="*/ 342281 h 4008288"/>
              <a:gd name="connsiteX97" fmla="*/ 18013 w 382431"/>
              <a:gd name="connsiteY97" fmla="*/ 270222 h 4008288"/>
              <a:gd name="connsiteX98" fmla="*/ 9007 w 382431"/>
              <a:gd name="connsiteY98" fmla="*/ 243200 h 4008288"/>
              <a:gd name="connsiteX99" fmla="*/ 0 w 382431"/>
              <a:gd name="connsiteY99" fmla="*/ 135111 h 4008288"/>
              <a:gd name="connsiteX100" fmla="*/ 27020 w 382431"/>
              <a:gd name="connsiteY100" fmla="*/ 45037 h 4008288"/>
              <a:gd name="connsiteX101" fmla="*/ 108080 w 382431"/>
              <a:gd name="connsiteY101" fmla="*/ 0 h 400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82431" h="4008288">
                <a:moveTo>
                  <a:pt x="0" y="90074"/>
                </a:moveTo>
                <a:lnTo>
                  <a:pt x="0" y="90074"/>
                </a:lnTo>
                <a:cubicBezTo>
                  <a:pt x="29895" y="48218"/>
                  <a:pt x="32525" y="28773"/>
                  <a:pt x="72053" y="9008"/>
                </a:cubicBezTo>
                <a:cubicBezTo>
                  <a:pt x="80545" y="4762"/>
                  <a:pt x="90066" y="3003"/>
                  <a:pt x="99073" y="0"/>
                </a:cubicBezTo>
                <a:cubicBezTo>
                  <a:pt x="138102" y="3003"/>
                  <a:pt x="177318" y="4152"/>
                  <a:pt x="216160" y="9008"/>
                </a:cubicBezTo>
                <a:cubicBezTo>
                  <a:pt x="225581" y="10186"/>
                  <a:pt x="234051" y="15407"/>
                  <a:pt x="243180" y="18015"/>
                </a:cubicBezTo>
                <a:cubicBezTo>
                  <a:pt x="322318" y="40627"/>
                  <a:pt x="241461" y="14438"/>
                  <a:pt x="306226" y="36030"/>
                </a:cubicBezTo>
                <a:cubicBezTo>
                  <a:pt x="318235" y="45037"/>
                  <a:pt x="332643" y="51519"/>
                  <a:pt x="342253" y="63052"/>
                </a:cubicBezTo>
                <a:cubicBezTo>
                  <a:pt x="348331" y="70346"/>
                  <a:pt x="347013" y="81582"/>
                  <a:pt x="351259" y="90074"/>
                </a:cubicBezTo>
                <a:cubicBezTo>
                  <a:pt x="356100" y="99757"/>
                  <a:pt x="363268" y="108089"/>
                  <a:pt x="369273" y="117096"/>
                </a:cubicBezTo>
                <a:cubicBezTo>
                  <a:pt x="387996" y="173272"/>
                  <a:pt x="385598" y="154251"/>
                  <a:pt x="369273" y="252207"/>
                </a:cubicBezTo>
                <a:cubicBezTo>
                  <a:pt x="366151" y="270938"/>
                  <a:pt x="357263" y="288236"/>
                  <a:pt x="351259" y="306251"/>
                </a:cubicBezTo>
                <a:lnTo>
                  <a:pt x="342253" y="333274"/>
                </a:lnTo>
                <a:cubicBezTo>
                  <a:pt x="339251" y="342281"/>
                  <a:pt x="334807" y="350931"/>
                  <a:pt x="333246" y="360296"/>
                </a:cubicBezTo>
                <a:lnTo>
                  <a:pt x="324239" y="414340"/>
                </a:lnTo>
                <a:cubicBezTo>
                  <a:pt x="327241" y="471387"/>
                  <a:pt x="329176" y="528500"/>
                  <a:pt x="333246" y="585480"/>
                </a:cubicBezTo>
                <a:cubicBezTo>
                  <a:pt x="335183" y="612600"/>
                  <a:pt x="342253" y="639358"/>
                  <a:pt x="342253" y="666547"/>
                </a:cubicBezTo>
                <a:cubicBezTo>
                  <a:pt x="342253" y="798689"/>
                  <a:pt x="346394" y="931385"/>
                  <a:pt x="333246" y="1062872"/>
                </a:cubicBezTo>
                <a:cubicBezTo>
                  <a:pt x="331092" y="1084415"/>
                  <a:pt x="297219" y="1116916"/>
                  <a:pt x="297219" y="1116916"/>
                </a:cubicBezTo>
                <a:cubicBezTo>
                  <a:pt x="309950" y="1180573"/>
                  <a:pt x="311067" y="1147430"/>
                  <a:pt x="288213" y="1215998"/>
                </a:cubicBezTo>
                <a:lnTo>
                  <a:pt x="279206" y="1243020"/>
                </a:lnTo>
                <a:lnTo>
                  <a:pt x="270199" y="1270042"/>
                </a:lnTo>
                <a:cubicBezTo>
                  <a:pt x="273201" y="1297064"/>
                  <a:pt x="274736" y="1324290"/>
                  <a:pt x="279206" y="1351108"/>
                </a:cubicBezTo>
                <a:cubicBezTo>
                  <a:pt x="280767" y="1360474"/>
                  <a:pt x="282282" y="1370717"/>
                  <a:pt x="288213" y="1378131"/>
                </a:cubicBezTo>
                <a:cubicBezTo>
                  <a:pt x="294975" y="1386584"/>
                  <a:pt x="306226" y="1390140"/>
                  <a:pt x="315233" y="1396145"/>
                </a:cubicBezTo>
                <a:cubicBezTo>
                  <a:pt x="318235" y="1408155"/>
                  <a:pt x="321811" y="1420036"/>
                  <a:pt x="324239" y="1432175"/>
                </a:cubicBezTo>
                <a:cubicBezTo>
                  <a:pt x="352084" y="1571413"/>
                  <a:pt x="333257" y="1639109"/>
                  <a:pt x="324239" y="1828500"/>
                </a:cubicBezTo>
                <a:cubicBezTo>
                  <a:pt x="323650" y="1840865"/>
                  <a:pt x="317268" y="1852318"/>
                  <a:pt x="315233" y="1864529"/>
                </a:cubicBezTo>
                <a:cubicBezTo>
                  <a:pt x="311254" y="1888407"/>
                  <a:pt x="309907" y="1912664"/>
                  <a:pt x="306226" y="1936589"/>
                </a:cubicBezTo>
                <a:cubicBezTo>
                  <a:pt x="278725" y="2115355"/>
                  <a:pt x="320853" y="1792522"/>
                  <a:pt x="288213" y="2053685"/>
                </a:cubicBezTo>
                <a:cubicBezTo>
                  <a:pt x="291215" y="2119739"/>
                  <a:pt x="291048" y="2186013"/>
                  <a:pt x="297219" y="2251847"/>
                </a:cubicBezTo>
                <a:cubicBezTo>
                  <a:pt x="300077" y="2282333"/>
                  <a:pt x="310903" y="2311609"/>
                  <a:pt x="315233" y="2341921"/>
                </a:cubicBezTo>
                <a:lnTo>
                  <a:pt x="324239" y="2404973"/>
                </a:lnTo>
                <a:cubicBezTo>
                  <a:pt x="321237" y="2516064"/>
                  <a:pt x="323756" y="2627442"/>
                  <a:pt x="315233" y="2738246"/>
                </a:cubicBezTo>
                <a:cubicBezTo>
                  <a:pt x="314582" y="2746713"/>
                  <a:pt x="301017" y="2748665"/>
                  <a:pt x="297219" y="2756261"/>
                </a:cubicBezTo>
                <a:cubicBezTo>
                  <a:pt x="291683" y="2767333"/>
                  <a:pt x="291215" y="2780280"/>
                  <a:pt x="288213" y="2792290"/>
                </a:cubicBezTo>
                <a:cubicBezTo>
                  <a:pt x="285211" y="2819312"/>
                  <a:pt x="279206" y="2846168"/>
                  <a:pt x="279206" y="2873357"/>
                </a:cubicBezTo>
                <a:cubicBezTo>
                  <a:pt x="279206" y="3158786"/>
                  <a:pt x="272046" y="3100606"/>
                  <a:pt x="297219" y="3251667"/>
                </a:cubicBezTo>
                <a:cubicBezTo>
                  <a:pt x="300221" y="3311716"/>
                  <a:pt x="301432" y="3371882"/>
                  <a:pt x="306226" y="3431815"/>
                </a:cubicBezTo>
                <a:cubicBezTo>
                  <a:pt x="307447" y="3447076"/>
                  <a:pt x="313962" y="3461595"/>
                  <a:pt x="315233" y="3476852"/>
                </a:cubicBezTo>
                <a:cubicBezTo>
                  <a:pt x="319977" y="3533780"/>
                  <a:pt x="321237" y="3590945"/>
                  <a:pt x="324239" y="3647992"/>
                </a:cubicBezTo>
                <a:cubicBezTo>
                  <a:pt x="321658" y="3702195"/>
                  <a:pt x="334159" y="3798989"/>
                  <a:pt x="306226" y="3864170"/>
                </a:cubicBezTo>
                <a:cubicBezTo>
                  <a:pt x="300937" y="3876512"/>
                  <a:pt x="293502" y="3887858"/>
                  <a:pt x="288213" y="3900199"/>
                </a:cubicBezTo>
                <a:cubicBezTo>
                  <a:pt x="284473" y="3908926"/>
                  <a:pt x="281814" y="3918092"/>
                  <a:pt x="279206" y="3927221"/>
                </a:cubicBezTo>
                <a:cubicBezTo>
                  <a:pt x="275805" y="3939124"/>
                  <a:pt x="275075" y="3951872"/>
                  <a:pt x="270199" y="3963251"/>
                </a:cubicBezTo>
                <a:cubicBezTo>
                  <a:pt x="265935" y="3973201"/>
                  <a:pt x="259840" y="3982618"/>
                  <a:pt x="252186" y="3990273"/>
                </a:cubicBezTo>
                <a:cubicBezTo>
                  <a:pt x="244532" y="3997928"/>
                  <a:pt x="234173" y="4002283"/>
                  <a:pt x="225166" y="4008288"/>
                </a:cubicBezTo>
                <a:cubicBezTo>
                  <a:pt x="178198" y="4003069"/>
                  <a:pt x="141424" y="4016070"/>
                  <a:pt x="117086" y="3972258"/>
                </a:cubicBezTo>
                <a:cubicBezTo>
                  <a:pt x="107865" y="3955658"/>
                  <a:pt x="105077" y="3936229"/>
                  <a:pt x="99073" y="3918214"/>
                </a:cubicBezTo>
                <a:lnTo>
                  <a:pt x="90066" y="3891192"/>
                </a:lnTo>
                <a:cubicBezTo>
                  <a:pt x="93549" y="3859842"/>
                  <a:pt x="95798" y="3788015"/>
                  <a:pt x="117086" y="3756081"/>
                </a:cubicBezTo>
                <a:lnTo>
                  <a:pt x="153113" y="3702037"/>
                </a:lnTo>
                <a:cubicBezTo>
                  <a:pt x="176940" y="3606723"/>
                  <a:pt x="144590" y="3718964"/>
                  <a:pt x="180133" y="3638985"/>
                </a:cubicBezTo>
                <a:cubicBezTo>
                  <a:pt x="187845" y="3621632"/>
                  <a:pt x="192142" y="3602956"/>
                  <a:pt x="198146" y="3584941"/>
                </a:cubicBezTo>
                <a:cubicBezTo>
                  <a:pt x="201148" y="3575933"/>
                  <a:pt x="205291" y="3567228"/>
                  <a:pt x="207153" y="3557918"/>
                </a:cubicBezTo>
                <a:cubicBezTo>
                  <a:pt x="218022" y="3503571"/>
                  <a:pt x="211319" y="3527405"/>
                  <a:pt x="225166" y="3485859"/>
                </a:cubicBezTo>
                <a:cubicBezTo>
                  <a:pt x="222164" y="3425810"/>
                  <a:pt x="221368" y="3365610"/>
                  <a:pt x="216160" y="3305712"/>
                </a:cubicBezTo>
                <a:cubicBezTo>
                  <a:pt x="215338" y="3296253"/>
                  <a:pt x="209761" y="3287819"/>
                  <a:pt x="207153" y="3278689"/>
                </a:cubicBezTo>
                <a:cubicBezTo>
                  <a:pt x="203752" y="3266786"/>
                  <a:pt x="200831" y="3254745"/>
                  <a:pt x="198146" y="3242660"/>
                </a:cubicBezTo>
                <a:cubicBezTo>
                  <a:pt x="194825" y="3227715"/>
                  <a:pt x="193168" y="3212393"/>
                  <a:pt x="189140" y="3197623"/>
                </a:cubicBezTo>
                <a:cubicBezTo>
                  <a:pt x="184144" y="3179303"/>
                  <a:pt x="177130" y="3161594"/>
                  <a:pt x="171126" y="3143579"/>
                </a:cubicBezTo>
                <a:cubicBezTo>
                  <a:pt x="168124" y="3134571"/>
                  <a:pt x="164423" y="3125767"/>
                  <a:pt x="162120" y="3116556"/>
                </a:cubicBezTo>
                <a:cubicBezTo>
                  <a:pt x="159118" y="3104546"/>
                  <a:pt x="156514" y="3092430"/>
                  <a:pt x="153113" y="3080527"/>
                </a:cubicBezTo>
                <a:cubicBezTo>
                  <a:pt x="150505" y="3071398"/>
                  <a:pt x="146604" y="3062665"/>
                  <a:pt x="144106" y="3053505"/>
                </a:cubicBezTo>
                <a:cubicBezTo>
                  <a:pt x="137592" y="3029619"/>
                  <a:pt x="130948" y="3005724"/>
                  <a:pt x="126093" y="2981446"/>
                </a:cubicBezTo>
                <a:cubicBezTo>
                  <a:pt x="123091" y="2966434"/>
                  <a:pt x="120799" y="2951262"/>
                  <a:pt x="117086" y="2936409"/>
                </a:cubicBezTo>
                <a:cubicBezTo>
                  <a:pt x="114783" y="2927198"/>
                  <a:pt x="110383" y="2918597"/>
                  <a:pt x="108080" y="2909386"/>
                </a:cubicBezTo>
                <a:lnTo>
                  <a:pt x="90066" y="2837327"/>
                </a:lnTo>
                <a:cubicBezTo>
                  <a:pt x="70639" y="2701319"/>
                  <a:pt x="72538" y="2740949"/>
                  <a:pt x="90066" y="2513061"/>
                </a:cubicBezTo>
                <a:cubicBezTo>
                  <a:pt x="92414" y="2482532"/>
                  <a:pt x="100655" y="2452693"/>
                  <a:pt x="108080" y="2422988"/>
                </a:cubicBezTo>
                <a:cubicBezTo>
                  <a:pt x="111082" y="2410978"/>
                  <a:pt x="112740" y="2398549"/>
                  <a:pt x="117086" y="2386958"/>
                </a:cubicBezTo>
                <a:cubicBezTo>
                  <a:pt x="121800" y="2374385"/>
                  <a:pt x="129095" y="2362938"/>
                  <a:pt x="135100" y="2350928"/>
                </a:cubicBezTo>
                <a:cubicBezTo>
                  <a:pt x="138102" y="2335916"/>
                  <a:pt x="140393" y="2320744"/>
                  <a:pt x="144106" y="2305891"/>
                </a:cubicBezTo>
                <a:cubicBezTo>
                  <a:pt x="146409" y="2296680"/>
                  <a:pt x="150505" y="2287998"/>
                  <a:pt x="153113" y="2278869"/>
                </a:cubicBezTo>
                <a:cubicBezTo>
                  <a:pt x="160821" y="2251889"/>
                  <a:pt x="168536" y="2215561"/>
                  <a:pt x="171126" y="2188795"/>
                </a:cubicBezTo>
                <a:cubicBezTo>
                  <a:pt x="178379" y="2113844"/>
                  <a:pt x="189140" y="1963611"/>
                  <a:pt x="189140" y="1963611"/>
                </a:cubicBezTo>
                <a:cubicBezTo>
                  <a:pt x="186138" y="1918574"/>
                  <a:pt x="185117" y="1873361"/>
                  <a:pt x="180133" y="1828500"/>
                </a:cubicBezTo>
                <a:cubicBezTo>
                  <a:pt x="176899" y="1799392"/>
                  <a:pt x="165907" y="1800047"/>
                  <a:pt x="153113" y="1774456"/>
                </a:cubicBezTo>
                <a:cubicBezTo>
                  <a:pt x="148867" y="1765963"/>
                  <a:pt x="148352" y="1755926"/>
                  <a:pt x="144106" y="1747433"/>
                </a:cubicBezTo>
                <a:cubicBezTo>
                  <a:pt x="109185" y="1677585"/>
                  <a:pt x="139727" y="1761314"/>
                  <a:pt x="117086" y="1693389"/>
                </a:cubicBezTo>
                <a:cubicBezTo>
                  <a:pt x="107054" y="1593056"/>
                  <a:pt x="100890" y="1581584"/>
                  <a:pt x="117086" y="1468204"/>
                </a:cubicBezTo>
                <a:cubicBezTo>
                  <a:pt x="119771" y="1449406"/>
                  <a:pt x="129096" y="1432175"/>
                  <a:pt x="135100" y="1414160"/>
                </a:cubicBezTo>
                <a:lnTo>
                  <a:pt x="144106" y="1387138"/>
                </a:lnTo>
                <a:lnTo>
                  <a:pt x="162120" y="1333094"/>
                </a:lnTo>
                <a:cubicBezTo>
                  <a:pt x="165122" y="1324086"/>
                  <a:pt x="165859" y="1313971"/>
                  <a:pt x="171126" y="1306071"/>
                </a:cubicBezTo>
                <a:lnTo>
                  <a:pt x="189140" y="1279049"/>
                </a:lnTo>
                <a:cubicBezTo>
                  <a:pt x="249987" y="1096491"/>
                  <a:pt x="220913" y="1203916"/>
                  <a:pt x="198146" y="801658"/>
                </a:cubicBezTo>
                <a:cubicBezTo>
                  <a:pt x="197073" y="782699"/>
                  <a:pt x="185589" y="765802"/>
                  <a:pt x="180133" y="747613"/>
                </a:cubicBezTo>
                <a:cubicBezTo>
                  <a:pt x="176576" y="735756"/>
                  <a:pt x="176002" y="722962"/>
                  <a:pt x="171126" y="711584"/>
                </a:cubicBezTo>
                <a:cubicBezTo>
                  <a:pt x="166862" y="701634"/>
                  <a:pt x="157954" y="694244"/>
                  <a:pt x="153113" y="684562"/>
                </a:cubicBezTo>
                <a:cubicBezTo>
                  <a:pt x="148867" y="676069"/>
                  <a:pt x="148352" y="666032"/>
                  <a:pt x="144106" y="657539"/>
                </a:cubicBezTo>
                <a:cubicBezTo>
                  <a:pt x="137520" y="644366"/>
                  <a:pt x="105195" y="602651"/>
                  <a:pt x="99073" y="594488"/>
                </a:cubicBezTo>
                <a:cubicBezTo>
                  <a:pt x="96071" y="576473"/>
                  <a:pt x="95314" y="557936"/>
                  <a:pt x="90066" y="540443"/>
                </a:cubicBezTo>
                <a:cubicBezTo>
                  <a:pt x="66462" y="461756"/>
                  <a:pt x="77250" y="541311"/>
                  <a:pt x="63047" y="477392"/>
                </a:cubicBezTo>
                <a:cubicBezTo>
                  <a:pt x="59085" y="459563"/>
                  <a:pt x="58469" y="441065"/>
                  <a:pt x="54040" y="423347"/>
                </a:cubicBezTo>
                <a:cubicBezTo>
                  <a:pt x="49435" y="404925"/>
                  <a:pt x="42031" y="387318"/>
                  <a:pt x="36027" y="369303"/>
                </a:cubicBezTo>
                <a:lnTo>
                  <a:pt x="27020" y="342281"/>
                </a:lnTo>
                <a:cubicBezTo>
                  <a:pt x="24018" y="318261"/>
                  <a:pt x="22343" y="294038"/>
                  <a:pt x="18013" y="270222"/>
                </a:cubicBezTo>
                <a:cubicBezTo>
                  <a:pt x="16315" y="260881"/>
                  <a:pt x="10262" y="252611"/>
                  <a:pt x="9007" y="243200"/>
                </a:cubicBezTo>
                <a:cubicBezTo>
                  <a:pt x="4229" y="207363"/>
                  <a:pt x="3002" y="171141"/>
                  <a:pt x="0" y="135111"/>
                </a:cubicBezTo>
                <a:cubicBezTo>
                  <a:pt x="9748" y="47372"/>
                  <a:pt x="-15311" y="66204"/>
                  <a:pt x="27020" y="45037"/>
                </a:cubicBezTo>
                <a:lnTo>
                  <a:pt x="108080" y="0"/>
                </a:lnTo>
              </a:path>
            </a:pathLst>
          </a:cu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67" name="テキスト ボックス 66"/>
          <p:cNvSpPr txBox="1"/>
          <p:nvPr/>
        </p:nvSpPr>
        <p:spPr>
          <a:xfrm>
            <a:off x="6235653" y="781571"/>
            <a:ext cx="441422" cy="5262982"/>
          </a:xfrm>
          <a:prstGeom prst="rect">
            <a:avLst/>
          </a:prstGeom>
          <a:solidFill>
            <a:schemeClr val="bg1"/>
          </a:solidFill>
        </p:spPr>
        <p:txBody>
          <a:bodyPr wrap="none" rtlCol="0">
            <a:spAutoFit/>
          </a:bodyPr>
          <a:lstStyle/>
          <a:p>
            <a:pPr>
              <a:lnSpc>
                <a:spcPct val="60000"/>
              </a:lnSpc>
            </a:pPr>
            <a:endParaRPr lang="en-US" altLang="ja-JP" dirty="0" smtClean="0">
              <a:latin typeface="Helvetica"/>
              <a:cs typeface="Helvetica"/>
            </a:endParaRPr>
          </a:p>
          <a:p>
            <a:pPr>
              <a:lnSpc>
                <a:spcPct val="60000"/>
              </a:lnSpc>
            </a:pPr>
            <a:r>
              <a:rPr lang="en-US" altLang="ja-JP" dirty="0" smtClean="0">
                <a:latin typeface="Helvetica"/>
                <a:cs typeface="Helvetica"/>
              </a:rPr>
              <a:t>80</a:t>
            </a: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r>
              <a:rPr lang="en-US" altLang="ja-JP" dirty="0" smtClean="0">
                <a:latin typeface="Helvetica"/>
                <a:cs typeface="Helvetica"/>
              </a:rPr>
              <a:t>60</a:t>
            </a: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r>
              <a:rPr lang="en-US" altLang="ja-JP" dirty="0" smtClean="0">
                <a:latin typeface="Helvetica"/>
                <a:cs typeface="Helvetica"/>
              </a:rPr>
              <a:t>40</a:t>
            </a: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r>
              <a:rPr lang="en-US" altLang="ja-JP" dirty="0" smtClean="0">
                <a:latin typeface="Helvetica"/>
                <a:cs typeface="Helvetica"/>
              </a:rPr>
              <a:t>20</a:t>
            </a: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r>
              <a:rPr lang="en-US" altLang="ja-JP" dirty="0">
                <a:latin typeface="Helvetica"/>
                <a:cs typeface="Helvetica"/>
              </a:rPr>
              <a:t> </a:t>
            </a:r>
            <a:endParaRPr lang="en-US" altLang="ja-JP" dirty="0" smtClean="0">
              <a:latin typeface="Helvetica"/>
              <a:cs typeface="Helvetica"/>
            </a:endParaRPr>
          </a:p>
          <a:p>
            <a:pPr>
              <a:lnSpc>
                <a:spcPct val="60000"/>
              </a:lnSpc>
            </a:pPr>
            <a:r>
              <a:rPr lang="en-US" altLang="ja-JP" dirty="0">
                <a:latin typeface="Helvetica"/>
                <a:cs typeface="Helvetica"/>
              </a:rPr>
              <a:t> </a:t>
            </a:r>
            <a:r>
              <a:rPr lang="ja-JP" altLang="ja-JP" dirty="0" smtClean="0">
                <a:latin typeface="Helvetica"/>
                <a:cs typeface="Helvetica"/>
              </a:rPr>
              <a:t>0</a:t>
            </a:r>
            <a:endParaRPr lang="en-US" altLang="ja-JP" dirty="0">
              <a:latin typeface="Helvetica"/>
              <a:cs typeface="Helvetica"/>
            </a:endParaRPr>
          </a:p>
        </p:txBody>
      </p:sp>
      <p:sp>
        <p:nvSpPr>
          <p:cNvPr id="69" name="フリーフォーム 68"/>
          <p:cNvSpPr/>
          <p:nvPr/>
        </p:nvSpPr>
        <p:spPr>
          <a:xfrm>
            <a:off x="1112468" y="5412494"/>
            <a:ext cx="416861" cy="384175"/>
          </a:xfrm>
          <a:custGeom>
            <a:avLst/>
            <a:gdLst>
              <a:gd name="connsiteX0" fmla="*/ 276435 w 416861"/>
              <a:gd name="connsiteY0" fmla="*/ 0 h 384175"/>
              <a:gd name="connsiteX1" fmla="*/ 276435 w 416861"/>
              <a:gd name="connsiteY1" fmla="*/ 0 h 384175"/>
              <a:gd name="connsiteX2" fmla="*/ 317710 w 416861"/>
              <a:gd name="connsiteY2" fmla="*/ 3175 h 384175"/>
              <a:gd name="connsiteX3" fmla="*/ 327235 w 416861"/>
              <a:gd name="connsiteY3" fmla="*/ 9525 h 384175"/>
              <a:gd name="connsiteX4" fmla="*/ 346285 w 416861"/>
              <a:gd name="connsiteY4" fmla="*/ 15875 h 384175"/>
              <a:gd name="connsiteX5" fmla="*/ 362160 w 416861"/>
              <a:gd name="connsiteY5" fmla="*/ 28575 h 384175"/>
              <a:gd name="connsiteX6" fmla="*/ 390735 w 416861"/>
              <a:gd name="connsiteY6" fmla="*/ 44450 h 384175"/>
              <a:gd name="connsiteX7" fmla="*/ 400260 w 416861"/>
              <a:gd name="connsiteY7" fmla="*/ 53975 h 384175"/>
              <a:gd name="connsiteX8" fmla="*/ 406610 w 416861"/>
              <a:gd name="connsiteY8" fmla="*/ 76200 h 384175"/>
              <a:gd name="connsiteX9" fmla="*/ 412960 w 416861"/>
              <a:gd name="connsiteY9" fmla="*/ 85725 h 384175"/>
              <a:gd name="connsiteX10" fmla="*/ 412960 w 416861"/>
              <a:gd name="connsiteY10" fmla="*/ 146050 h 384175"/>
              <a:gd name="connsiteX11" fmla="*/ 406610 w 416861"/>
              <a:gd name="connsiteY11" fmla="*/ 158750 h 384175"/>
              <a:gd name="connsiteX12" fmla="*/ 397085 w 416861"/>
              <a:gd name="connsiteY12" fmla="*/ 165100 h 384175"/>
              <a:gd name="connsiteX13" fmla="*/ 387560 w 416861"/>
              <a:gd name="connsiteY13" fmla="*/ 177800 h 384175"/>
              <a:gd name="connsiteX14" fmla="*/ 374860 w 416861"/>
              <a:gd name="connsiteY14" fmla="*/ 193675 h 384175"/>
              <a:gd name="connsiteX15" fmla="*/ 355810 w 416861"/>
              <a:gd name="connsiteY15" fmla="*/ 219075 h 384175"/>
              <a:gd name="connsiteX16" fmla="*/ 346285 w 416861"/>
              <a:gd name="connsiteY16" fmla="*/ 231775 h 384175"/>
              <a:gd name="connsiteX17" fmla="*/ 333585 w 416861"/>
              <a:gd name="connsiteY17" fmla="*/ 250825 h 384175"/>
              <a:gd name="connsiteX18" fmla="*/ 327235 w 416861"/>
              <a:gd name="connsiteY18" fmla="*/ 260350 h 384175"/>
              <a:gd name="connsiteX19" fmla="*/ 295485 w 416861"/>
              <a:gd name="connsiteY19" fmla="*/ 279400 h 384175"/>
              <a:gd name="connsiteX20" fmla="*/ 266910 w 416861"/>
              <a:gd name="connsiteY20" fmla="*/ 301625 h 384175"/>
              <a:gd name="connsiteX21" fmla="*/ 257385 w 416861"/>
              <a:gd name="connsiteY21" fmla="*/ 311150 h 384175"/>
              <a:gd name="connsiteX22" fmla="*/ 244685 w 416861"/>
              <a:gd name="connsiteY22" fmla="*/ 317500 h 384175"/>
              <a:gd name="connsiteX23" fmla="*/ 231985 w 416861"/>
              <a:gd name="connsiteY23" fmla="*/ 327025 h 384175"/>
              <a:gd name="connsiteX24" fmla="*/ 203410 w 416861"/>
              <a:gd name="connsiteY24" fmla="*/ 336550 h 384175"/>
              <a:gd name="connsiteX25" fmla="*/ 187535 w 416861"/>
              <a:gd name="connsiteY25" fmla="*/ 339725 h 384175"/>
              <a:gd name="connsiteX26" fmla="*/ 165310 w 416861"/>
              <a:gd name="connsiteY26" fmla="*/ 349250 h 384175"/>
              <a:gd name="connsiteX27" fmla="*/ 124035 w 416861"/>
              <a:gd name="connsiteY27" fmla="*/ 355600 h 384175"/>
              <a:gd name="connsiteX28" fmla="*/ 89110 w 416861"/>
              <a:gd name="connsiteY28" fmla="*/ 365125 h 384175"/>
              <a:gd name="connsiteX29" fmla="*/ 57360 w 416861"/>
              <a:gd name="connsiteY29" fmla="*/ 374650 h 384175"/>
              <a:gd name="connsiteX30" fmla="*/ 38310 w 416861"/>
              <a:gd name="connsiteY30" fmla="*/ 381000 h 384175"/>
              <a:gd name="connsiteX31" fmla="*/ 28785 w 416861"/>
              <a:gd name="connsiteY31" fmla="*/ 384175 h 384175"/>
              <a:gd name="connsiteX32" fmla="*/ 6560 w 416861"/>
              <a:gd name="connsiteY32" fmla="*/ 381000 h 384175"/>
              <a:gd name="connsiteX33" fmla="*/ 210 w 416861"/>
              <a:gd name="connsiteY33" fmla="*/ 371475 h 384175"/>
              <a:gd name="connsiteX34" fmla="*/ 3385 w 416861"/>
              <a:gd name="connsiteY34" fmla="*/ 295275 h 384175"/>
              <a:gd name="connsiteX35" fmla="*/ 6560 w 416861"/>
              <a:gd name="connsiteY35" fmla="*/ 276225 h 384175"/>
              <a:gd name="connsiteX36" fmla="*/ 12910 w 416861"/>
              <a:gd name="connsiteY36" fmla="*/ 266700 h 384175"/>
              <a:gd name="connsiteX37" fmla="*/ 19260 w 416861"/>
              <a:gd name="connsiteY37" fmla="*/ 244475 h 384175"/>
              <a:gd name="connsiteX38" fmla="*/ 25610 w 416861"/>
              <a:gd name="connsiteY38" fmla="*/ 231775 h 384175"/>
              <a:gd name="connsiteX39" fmla="*/ 28785 w 416861"/>
              <a:gd name="connsiteY39" fmla="*/ 219075 h 384175"/>
              <a:gd name="connsiteX40" fmla="*/ 38310 w 416861"/>
              <a:gd name="connsiteY40" fmla="*/ 209550 h 384175"/>
              <a:gd name="connsiteX41" fmla="*/ 51010 w 416861"/>
              <a:gd name="connsiteY41" fmla="*/ 180975 h 384175"/>
              <a:gd name="connsiteX42" fmla="*/ 60535 w 416861"/>
              <a:gd name="connsiteY42" fmla="*/ 171450 h 384175"/>
              <a:gd name="connsiteX43" fmla="*/ 79585 w 416861"/>
              <a:gd name="connsiteY43" fmla="*/ 139700 h 384175"/>
              <a:gd name="connsiteX44" fmla="*/ 89110 w 416861"/>
              <a:gd name="connsiteY44" fmla="*/ 127000 h 384175"/>
              <a:gd name="connsiteX45" fmla="*/ 101810 w 416861"/>
              <a:gd name="connsiteY45" fmla="*/ 104775 h 384175"/>
              <a:gd name="connsiteX46" fmla="*/ 143085 w 416861"/>
              <a:gd name="connsiteY46" fmla="*/ 79375 h 384175"/>
              <a:gd name="connsiteX47" fmla="*/ 165310 w 416861"/>
              <a:gd name="connsiteY47" fmla="*/ 63500 h 384175"/>
              <a:gd name="connsiteX48" fmla="*/ 174835 w 416861"/>
              <a:gd name="connsiteY48" fmla="*/ 53975 h 384175"/>
              <a:gd name="connsiteX49" fmla="*/ 200235 w 416861"/>
              <a:gd name="connsiteY49" fmla="*/ 41275 h 384175"/>
              <a:gd name="connsiteX50" fmla="*/ 209760 w 416861"/>
              <a:gd name="connsiteY50" fmla="*/ 31750 h 384175"/>
              <a:gd name="connsiteX51" fmla="*/ 222460 w 416861"/>
              <a:gd name="connsiteY51" fmla="*/ 25400 h 384175"/>
              <a:gd name="connsiteX52" fmla="*/ 241510 w 416861"/>
              <a:gd name="connsiteY52" fmla="*/ 15875 h 384175"/>
              <a:gd name="connsiteX53" fmla="*/ 273260 w 416861"/>
              <a:gd name="connsiteY53" fmla="*/ 0 h 384175"/>
              <a:gd name="connsiteX54" fmla="*/ 276435 w 416861"/>
              <a:gd name="connsiteY54" fmla="*/ 0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16861" h="384175">
                <a:moveTo>
                  <a:pt x="276435" y="0"/>
                </a:moveTo>
                <a:lnTo>
                  <a:pt x="276435" y="0"/>
                </a:lnTo>
                <a:cubicBezTo>
                  <a:pt x="290193" y="1058"/>
                  <a:pt x="304147" y="632"/>
                  <a:pt x="317710" y="3175"/>
                </a:cubicBezTo>
                <a:cubicBezTo>
                  <a:pt x="321461" y="3878"/>
                  <a:pt x="323748" y="7975"/>
                  <a:pt x="327235" y="9525"/>
                </a:cubicBezTo>
                <a:cubicBezTo>
                  <a:pt x="333352" y="12243"/>
                  <a:pt x="346285" y="15875"/>
                  <a:pt x="346285" y="15875"/>
                </a:cubicBezTo>
                <a:cubicBezTo>
                  <a:pt x="358018" y="33474"/>
                  <a:pt x="345922" y="19554"/>
                  <a:pt x="362160" y="28575"/>
                </a:cubicBezTo>
                <a:cubicBezTo>
                  <a:pt x="394912" y="46771"/>
                  <a:pt x="369182" y="37266"/>
                  <a:pt x="390735" y="44450"/>
                </a:cubicBezTo>
                <a:cubicBezTo>
                  <a:pt x="393910" y="47625"/>
                  <a:pt x="397769" y="50239"/>
                  <a:pt x="400260" y="53975"/>
                </a:cubicBezTo>
                <a:cubicBezTo>
                  <a:pt x="402731" y="57682"/>
                  <a:pt x="405340" y="73236"/>
                  <a:pt x="406610" y="76200"/>
                </a:cubicBezTo>
                <a:cubicBezTo>
                  <a:pt x="408113" y="79707"/>
                  <a:pt x="410843" y="82550"/>
                  <a:pt x="412960" y="85725"/>
                </a:cubicBezTo>
                <a:cubicBezTo>
                  <a:pt x="417328" y="111931"/>
                  <a:pt x="418935" y="112193"/>
                  <a:pt x="412960" y="146050"/>
                </a:cubicBezTo>
                <a:cubicBezTo>
                  <a:pt x="412137" y="150711"/>
                  <a:pt x="409640" y="155114"/>
                  <a:pt x="406610" y="158750"/>
                </a:cubicBezTo>
                <a:cubicBezTo>
                  <a:pt x="404167" y="161681"/>
                  <a:pt x="399783" y="162402"/>
                  <a:pt x="397085" y="165100"/>
                </a:cubicBezTo>
                <a:cubicBezTo>
                  <a:pt x="393343" y="168842"/>
                  <a:pt x="390735" y="173567"/>
                  <a:pt x="387560" y="177800"/>
                </a:cubicBezTo>
                <a:cubicBezTo>
                  <a:pt x="381379" y="196343"/>
                  <a:pt x="389221" y="179314"/>
                  <a:pt x="374860" y="193675"/>
                </a:cubicBezTo>
                <a:cubicBezTo>
                  <a:pt x="364715" y="203820"/>
                  <a:pt x="363138" y="208816"/>
                  <a:pt x="355810" y="219075"/>
                </a:cubicBezTo>
                <a:cubicBezTo>
                  <a:pt x="352734" y="223381"/>
                  <a:pt x="349460" y="227542"/>
                  <a:pt x="346285" y="231775"/>
                </a:cubicBezTo>
                <a:cubicBezTo>
                  <a:pt x="340705" y="248514"/>
                  <a:pt x="346798" y="234970"/>
                  <a:pt x="333585" y="250825"/>
                </a:cubicBezTo>
                <a:cubicBezTo>
                  <a:pt x="331142" y="253756"/>
                  <a:pt x="330288" y="258060"/>
                  <a:pt x="327235" y="260350"/>
                </a:cubicBezTo>
                <a:cubicBezTo>
                  <a:pt x="317361" y="267755"/>
                  <a:pt x="304212" y="270673"/>
                  <a:pt x="295485" y="279400"/>
                </a:cubicBezTo>
                <a:cubicBezTo>
                  <a:pt x="253265" y="321620"/>
                  <a:pt x="300849" y="277383"/>
                  <a:pt x="266910" y="301625"/>
                </a:cubicBezTo>
                <a:cubicBezTo>
                  <a:pt x="263256" y="304235"/>
                  <a:pt x="261039" y="308540"/>
                  <a:pt x="257385" y="311150"/>
                </a:cubicBezTo>
                <a:cubicBezTo>
                  <a:pt x="253534" y="313901"/>
                  <a:pt x="248699" y="314992"/>
                  <a:pt x="244685" y="317500"/>
                </a:cubicBezTo>
                <a:cubicBezTo>
                  <a:pt x="240198" y="320305"/>
                  <a:pt x="236611" y="324455"/>
                  <a:pt x="231985" y="327025"/>
                </a:cubicBezTo>
                <a:cubicBezTo>
                  <a:pt x="223342" y="331827"/>
                  <a:pt x="213000" y="334419"/>
                  <a:pt x="203410" y="336550"/>
                </a:cubicBezTo>
                <a:cubicBezTo>
                  <a:pt x="198142" y="337721"/>
                  <a:pt x="192770" y="338416"/>
                  <a:pt x="187535" y="339725"/>
                </a:cubicBezTo>
                <a:cubicBezTo>
                  <a:pt x="152491" y="348486"/>
                  <a:pt x="210743" y="335620"/>
                  <a:pt x="165310" y="349250"/>
                </a:cubicBezTo>
                <a:cubicBezTo>
                  <a:pt x="161305" y="350451"/>
                  <a:pt x="126562" y="355239"/>
                  <a:pt x="124035" y="355600"/>
                </a:cubicBezTo>
                <a:cubicBezTo>
                  <a:pt x="106323" y="367408"/>
                  <a:pt x="120729" y="359855"/>
                  <a:pt x="89110" y="365125"/>
                </a:cubicBezTo>
                <a:cubicBezTo>
                  <a:pt x="79513" y="366724"/>
                  <a:pt x="65829" y="371827"/>
                  <a:pt x="57360" y="374650"/>
                </a:cubicBezTo>
                <a:lnTo>
                  <a:pt x="38310" y="381000"/>
                </a:lnTo>
                <a:lnTo>
                  <a:pt x="28785" y="384175"/>
                </a:lnTo>
                <a:cubicBezTo>
                  <a:pt x="21377" y="383117"/>
                  <a:pt x="13399" y="384039"/>
                  <a:pt x="6560" y="381000"/>
                </a:cubicBezTo>
                <a:cubicBezTo>
                  <a:pt x="3073" y="379450"/>
                  <a:pt x="351" y="375288"/>
                  <a:pt x="210" y="371475"/>
                </a:cubicBezTo>
                <a:cubicBezTo>
                  <a:pt x="-731" y="346070"/>
                  <a:pt x="1694" y="320641"/>
                  <a:pt x="3385" y="295275"/>
                </a:cubicBezTo>
                <a:cubicBezTo>
                  <a:pt x="3813" y="288852"/>
                  <a:pt x="4524" y="282332"/>
                  <a:pt x="6560" y="276225"/>
                </a:cubicBezTo>
                <a:cubicBezTo>
                  <a:pt x="7767" y="272605"/>
                  <a:pt x="10793" y="269875"/>
                  <a:pt x="12910" y="266700"/>
                </a:cubicBezTo>
                <a:cubicBezTo>
                  <a:pt x="14521" y="260255"/>
                  <a:pt x="16527" y="250852"/>
                  <a:pt x="19260" y="244475"/>
                </a:cubicBezTo>
                <a:cubicBezTo>
                  <a:pt x="21124" y="240125"/>
                  <a:pt x="23948" y="236207"/>
                  <a:pt x="25610" y="231775"/>
                </a:cubicBezTo>
                <a:cubicBezTo>
                  <a:pt x="27142" y="227689"/>
                  <a:pt x="26620" y="222864"/>
                  <a:pt x="28785" y="219075"/>
                </a:cubicBezTo>
                <a:cubicBezTo>
                  <a:pt x="31013" y="215176"/>
                  <a:pt x="35700" y="213204"/>
                  <a:pt x="38310" y="209550"/>
                </a:cubicBezTo>
                <a:cubicBezTo>
                  <a:pt x="50812" y="192048"/>
                  <a:pt x="38564" y="200889"/>
                  <a:pt x="51010" y="180975"/>
                </a:cubicBezTo>
                <a:cubicBezTo>
                  <a:pt x="53390" y="177167"/>
                  <a:pt x="57979" y="175142"/>
                  <a:pt x="60535" y="171450"/>
                </a:cubicBezTo>
                <a:cubicBezTo>
                  <a:pt x="67560" y="161302"/>
                  <a:pt x="72180" y="149574"/>
                  <a:pt x="79585" y="139700"/>
                </a:cubicBezTo>
                <a:cubicBezTo>
                  <a:pt x="82760" y="135467"/>
                  <a:pt x="86305" y="131487"/>
                  <a:pt x="89110" y="127000"/>
                </a:cubicBezTo>
                <a:cubicBezTo>
                  <a:pt x="92309" y="121881"/>
                  <a:pt x="96750" y="109375"/>
                  <a:pt x="101810" y="104775"/>
                </a:cubicBezTo>
                <a:cubicBezTo>
                  <a:pt x="127450" y="81466"/>
                  <a:pt x="120985" y="84900"/>
                  <a:pt x="143085" y="79375"/>
                </a:cubicBezTo>
                <a:cubicBezTo>
                  <a:pt x="150623" y="74349"/>
                  <a:pt x="158418" y="69407"/>
                  <a:pt x="165310" y="63500"/>
                </a:cubicBezTo>
                <a:cubicBezTo>
                  <a:pt x="168719" y="60578"/>
                  <a:pt x="171047" y="56386"/>
                  <a:pt x="174835" y="53975"/>
                </a:cubicBezTo>
                <a:cubicBezTo>
                  <a:pt x="182821" y="48893"/>
                  <a:pt x="193542" y="47968"/>
                  <a:pt x="200235" y="41275"/>
                </a:cubicBezTo>
                <a:cubicBezTo>
                  <a:pt x="203410" y="38100"/>
                  <a:pt x="206106" y="34360"/>
                  <a:pt x="209760" y="31750"/>
                </a:cubicBezTo>
                <a:cubicBezTo>
                  <a:pt x="213611" y="28999"/>
                  <a:pt x="218351" y="27748"/>
                  <a:pt x="222460" y="25400"/>
                </a:cubicBezTo>
                <a:cubicBezTo>
                  <a:pt x="239694" y="15552"/>
                  <a:pt x="224046" y="21696"/>
                  <a:pt x="241510" y="15875"/>
                </a:cubicBezTo>
                <a:cubicBezTo>
                  <a:pt x="256393" y="4713"/>
                  <a:pt x="253202" y="5015"/>
                  <a:pt x="273260" y="0"/>
                </a:cubicBezTo>
                <a:lnTo>
                  <a:pt x="276435"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5" name="テキスト ボックス 84"/>
          <p:cNvSpPr txBox="1"/>
          <p:nvPr/>
        </p:nvSpPr>
        <p:spPr>
          <a:xfrm>
            <a:off x="1504069" y="5459783"/>
            <a:ext cx="4731584" cy="338554"/>
          </a:xfrm>
          <a:prstGeom prst="rect">
            <a:avLst/>
          </a:prstGeom>
          <a:noFill/>
        </p:spPr>
        <p:txBody>
          <a:bodyPr wrap="none" rtlCol="0">
            <a:spAutoFit/>
          </a:bodyPr>
          <a:lstStyle/>
          <a:p>
            <a:r>
              <a:rPr kumimoji="1" lang="en-US" altLang="ja-JP" sz="1600" dirty="0" smtClean="0"/>
              <a:t>1825</a:t>
            </a:r>
            <a:r>
              <a:rPr kumimoji="1" lang="ja-JP" altLang="en-US" sz="1600" dirty="0" smtClean="0"/>
              <a:t>　　</a:t>
            </a:r>
            <a:r>
              <a:rPr kumimoji="1" lang="en-US" altLang="ja-JP" sz="1600" dirty="0" smtClean="0"/>
              <a:t>1927</a:t>
            </a:r>
            <a:r>
              <a:rPr kumimoji="1" lang="ja-JP" altLang="en-US" sz="1600" dirty="0" smtClean="0"/>
              <a:t>　　</a:t>
            </a:r>
            <a:r>
              <a:rPr kumimoji="1" lang="en-US" altLang="ja-JP" sz="1600" dirty="0" smtClean="0"/>
              <a:t>1960</a:t>
            </a:r>
            <a:r>
              <a:rPr lang="ja-JP" altLang="en-US" sz="1600" dirty="0"/>
              <a:t>　</a:t>
            </a:r>
            <a:r>
              <a:rPr lang="ja-JP" altLang="en-US" sz="1600" dirty="0" smtClean="0"/>
              <a:t>　</a:t>
            </a:r>
            <a:r>
              <a:rPr lang="en-US" altLang="ja-JP" sz="1600" dirty="0" smtClean="0"/>
              <a:t>1975</a:t>
            </a:r>
            <a:r>
              <a:rPr lang="ja-JP" altLang="en-US" sz="1600" dirty="0" smtClean="0"/>
              <a:t>　　</a:t>
            </a:r>
            <a:r>
              <a:rPr lang="en-US" altLang="ja-JP" sz="1600" dirty="0" smtClean="0"/>
              <a:t>1986</a:t>
            </a:r>
            <a:r>
              <a:rPr lang="ja-JP" altLang="en-US" sz="1600" dirty="0" smtClean="0"/>
              <a:t>　　</a:t>
            </a:r>
            <a:r>
              <a:rPr lang="en-US" altLang="ja-JP" sz="1600" dirty="0" smtClean="0"/>
              <a:t>1999</a:t>
            </a:r>
            <a:r>
              <a:rPr lang="ja-JP" altLang="en-US" sz="1600" dirty="0" smtClean="0"/>
              <a:t>　　</a:t>
            </a:r>
            <a:r>
              <a:rPr lang="en-US" altLang="ja-JP" sz="1600" dirty="0" smtClean="0"/>
              <a:t>2010</a:t>
            </a:r>
            <a:endParaRPr kumimoji="1" lang="ja-JP" altLang="en-US" dirty="0"/>
          </a:p>
        </p:txBody>
      </p:sp>
      <p:sp>
        <p:nvSpPr>
          <p:cNvPr id="88" name="フリーフォーム 87"/>
          <p:cNvSpPr/>
          <p:nvPr/>
        </p:nvSpPr>
        <p:spPr>
          <a:xfrm>
            <a:off x="1529330" y="3992278"/>
            <a:ext cx="1606919" cy="1454150"/>
          </a:xfrm>
          <a:custGeom>
            <a:avLst/>
            <a:gdLst>
              <a:gd name="connsiteX0" fmla="*/ 1603439 w 1606919"/>
              <a:gd name="connsiteY0" fmla="*/ 9525 h 1454150"/>
              <a:gd name="connsiteX1" fmla="*/ 1603439 w 1606919"/>
              <a:gd name="connsiteY1" fmla="*/ 9525 h 1454150"/>
              <a:gd name="connsiteX2" fmla="*/ 1593914 w 1606919"/>
              <a:gd name="connsiteY2" fmla="*/ 34925 h 1454150"/>
              <a:gd name="connsiteX3" fmla="*/ 1603439 w 1606919"/>
              <a:gd name="connsiteY3" fmla="*/ 111125 h 1454150"/>
              <a:gd name="connsiteX4" fmla="*/ 1603439 w 1606919"/>
              <a:gd name="connsiteY4" fmla="*/ 180975 h 1454150"/>
              <a:gd name="connsiteX5" fmla="*/ 1600264 w 1606919"/>
              <a:gd name="connsiteY5" fmla="*/ 193675 h 1454150"/>
              <a:gd name="connsiteX6" fmla="*/ 1590739 w 1606919"/>
              <a:gd name="connsiteY6" fmla="*/ 206375 h 1454150"/>
              <a:gd name="connsiteX7" fmla="*/ 1584389 w 1606919"/>
              <a:gd name="connsiteY7" fmla="*/ 222250 h 1454150"/>
              <a:gd name="connsiteX8" fmla="*/ 1571689 w 1606919"/>
              <a:gd name="connsiteY8" fmla="*/ 231775 h 1454150"/>
              <a:gd name="connsiteX9" fmla="*/ 1565339 w 1606919"/>
              <a:gd name="connsiteY9" fmla="*/ 241300 h 1454150"/>
              <a:gd name="connsiteX10" fmla="*/ 1530414 w 1606919"/>
              <a:gd name="connsiteY10" fmla="*/ 273050 h 1454150"/>
              <a:gd name="connsiteX11" fmla="*/ 1524064 w 1606919"/>
              <a:gd name="connsiteY11" fmla="*/ 282575 h 1454150"/>
              <a:gd name="connsiteX12" fmla="*/ 1501839 w 1606919"/>
              <a:gd name="connsiteY12" fmla="*/ 295275 h 1454150"/>
              <a:gd name="connsiteX13" fmla="*/ 1492314 w 1606919"/>
              <a:gd name="connsiteY13" fmla="*/ 304800 h 1454150"/>
              <a:gd name="connsiteX14" fmla="*/ 1460564 w 1606919"/>
              <a:gd name="connsiteY14" fmla="*/ 320675 h 1454150"/>
              <a:gd name="connsiteX15" fmla="*/ 1441514 w 1606919"/>
              <a:gd name="connsiteY15" fmla="*/ 336550 h 1454150"/>
              <a:gd name="connsiteX16" fmla="*/ 1422464 w 1606919"/>
              <a:gd name="connsiteY16" fmla="*/ 342900 h 1454150"/>
              <a:gd name="connsiteX17" fmla="*/ 1412939 w 1606919"/>
              <a:gd name="connsiteY17" fmla="*/ 346075 h 1454150"/>
              <a:gd name="connsiteX18" fmla="*/ 1403414 w 1606919"/>
              <a:gd name="connsiteY18" fmla="*/ 352425 h 1454150"/>
              <a:gd name="connsiteX19" fmla="*/ 1397064 w 1606919"/>
              <a:gd name="connsiteY19" fmla="*/ 361950 h 1454150"/>
              <a:gd name="connsiteX20" fmla="*/ 1378014 w 1606919"/>
              <a:gd name="connsiteY20" fmla="*/ 371475 h 1454150"/>
              <a:gd name="connsiteX21" fmla="*/ 1358964 w 1606919"/>
              <a:gd name="connsiteY21" fmla="*/ 384175 h 1454150"/>
              <a:gd name="connsiteX22" fmla="*/ 1339914 w 1606919"/>
              <a:gd name="connsiteY22" fmla="*/ 396875 h 1454150"/>
              <a:gd name="connsiteX23" fmla="*/ 1330389 w 1606919"/>
              <a:gd name="connsiteY23" fmla="*/ 403225 h 1454150"/>
              <a:gd name="connsiteX24" fmla="*/ 1320864 w 1606919"/>
              <a:gd name="connsiteY24" fmla="*/ 409575 h 1454150"/>
              <a:gd name="connsiteX25" fmla="*/ 1301814 w 1606919"/>
              <a:gd name="connsiteY25" fmla="*/ 400050 h 1454150"/>
              <a:gd name="connsiteX26" fmla="*/ 1292289 w 1606919"/>
              <a:gd name="connsiteY26" fmla="*/ 393700 h 1454150"/>
              <a:gd name="connsiteX27" fmla="*/ 1273239 w 1606919"/>
              <a:gd name="connsiteY27" fmla="*/ 396875 h 1454150"/>
              <a:gd name="connsiteX28" fmla="*/ 1270064 w 1606919"/>
              <a:gd name="connsiteY28" fmla="*/ 406400 h 1454150"/>
              <a:gd name="connsiteX29" fmla="*/ 1266889 w 1606919"/>
              <a:gd name="connsiteY29" fmla="*/ 422275 h 1454150"/>
              <a:gd name="connsiteX30" fmla="*/ 1260539 w 1606919"/>
              <a:gd name="connsiteY30" fmla="*/ 450850 h 1454150"/>
              <a:gd name="connsiteX31" fmla="*/ 1254189 w 1606919"/>
              <a:gd name="connsiteY31" fmla="*/ 460375 h 1454150"/>
              <a:gd name="connsiteX32" fmla="*/ 1244664 w 1606919"/>
              <a:gd name="connsiteY32" fmla="*/ 463550 h 1454150"/>
              <a:gd name="connsiteX33" fmla="*/ 1225614 w 1606919"/>
              <a:gd name="connsiteY33" fmla="*/ 476250 h 1454150"/>
              <a:gd name="connsiteX34" fmla="*/ 1197039 w 1606919"/>
              <a:gd name="connsiteY34" fmla="*/ 488950 h 1454150"/>
              <a:gd name="connsiteX35" fmla="*/ 1181164 w 1606919"/>
              <a:gd name="connsiteY35" fmla="*/ 501650 h 1454150"/>
              <a:gd name="connsiteX36" fmla="*/ 1162114 w 1606919"/>
              <a:gd name="connsiteY36" fmla="*/ 514350 h 1454150"/>
              <a:gd name="connsiteX37" fmla="*/ 1133539 w 1606919"/>
              <a:gd name="connsiteY37" fmla="*/ 527050 h 1454150"/>
              <a:gd name="connsiteX38" fmla="*/ 1127189 w 1606919"/>
              <a:gd name="connsiteY38" fmla="*/ 536575 h 1454150"/>
              <a:gd name="connsiteX39" fmla="*/ 1117664 w 1606919"/>
              <a:gd name="connsiteY39" fmla="*/ 542925 h 1454150"/>
              <a:gd name="connsiteX40" fmla="*/ 1114489 w 1606919"/>
              <a:gd name="connsiteY40" fmla="*/ 552450 h 1454150"/>
              <a:gd name="connsiteX41" fmla="*/ 1095439 w 1606919"/>
              <a:gd name="connsiteY41" fmla="*/ 565150 h 1454150"/>
              <a:gd name="connsiteX42" fmla="*/ 1089089 w 1606919"/>
              <a:gd name="connsiteY42" fmla="*/ 574675 h 1454150"/>
              <a:gd name="connsiteX43" fmla="*/ 1070039 w 1606919"/>
              <a:gd name="connsiteY43" fmla="*/ 587375 h 1454150"/>
              <a:gd name="connsiteX44" fmla="*/ 1063689 w 1606919"/>
              <a:gd name="connsiteY44" fmla="*/ 596900 h 1454150"/>
              <a:gd name="connsiteX45" fmla="*/ 1054164 w 1606919"/>
              <a:gd name="connsiteY45" fmla="*/ 600075 h 1454150"/>
              <a:gd name="connsiteX46" fmla="*/ 1035114 w 1606919"/>
              <a:gd name="connsiteY46" fmla="*/ 612775 h 1454150"/>
              <a:gd name="connsiteX47" fmla="*/ 1035114 w 1606919"/>
              <a:gd name="connsiteY47" fmla="*/ 612775 h 1454150"/>
              <a:gd name="connsiteX48" fmla="*/ 1012889 w 1606919"/>
              <a:gd name="connsiteY48" fmla="*/ 631825 h 1454150"/>
              <a:gd name="connsiteX49" fmla="*/ 1003364 w 1606919"/>
              <a:gd name="connsiteY49" fmla="*/ 635000 h 1454150"/>
              <a:gd name="connsiteX50" fmla="*/ 990664 w 1606919"/>
              <a:gd name="connsiteY50" fmla="*/ 644525 h 1454150"/>
              <a:gd name="connsiteX51" fmla="*/ 977964 w 1606919"/>
              <a:gd name="connsiteY51" fmla="*/ 650875 h 1454150"/>
              <a:gd name="connsiteX52" fmla="*/ 974789 w 1606919"/>
              <a:gd name="connsiteY52" fmla="*/ 660400 h 1454150"/>
              <a:gd name="connsiteX53" fmla="*/ 955739 w 1606919"/>
              <a:gd name="connsiteY53" fmla="*/ 673100 h 1454150"/>
              <a:gd name="connsiteX54" fmla="*/ 949389 w 1606919"/>
              <a:gd name="connsiteY54" fmla="*/ 682625 h 1454150"/>
              <a:gd name="connsiteX55" fmla="*/ 946214 w 1606919"/>
              <a:gd name="connsiteY55" fmla="*/ 695325 h 1454150"/>
              <a:gd name="connsiteX56" fmla="*/ 943039 w 1606919"/>
              <a:gd name="connsiteY56" fmla="*/ 704850 h 1454150"/>
              <a:gd name="connsiteX57" fmla="*/ 933514 w 1606919"/>
              <a:gd name="connsiteY57" fmla="*/ 708025 h 1454150"/>
              <a:gd name="connsiteX58" fmla="*/ 914464 w 1606919"/>
              <a:gd name="connsiteY58" fmla="*/ 720725 h 1454150"/>
              <a:gd name="connsiteX59" fmla="*/ 904939 w 1606919"/>
              <a:gd name="connsiteY59" fmla="*/ 727075 h 1454150"/>
              <a:gd name="connsiteX60" fmla="*/ 895414 w 1606919"/>
              <a:gd name="connsiteY60" fmla="*/ 736600 h 1454150"/>
              <a:gd name="connsiteX61" fmla="*/ 873189 w 1606919"/>
              <a:gd name="connsiteY61" fmla="*/ 749300 h 1454150"/>
              <a:gd name="connsiteX62" fmla="*/ 841439 w 1606919"/>
              <a:gd name="connsiteY62" fmla="*/ 768350 h 1454150"/>
              <a:gd name="connsiteX63" fmla="*/ 831914 w 1606919"/>
              <a:gd name="connsiteY63" fmla="*/ 771525 h 1454150"/>
              <a:gd name="connsiteX64" fmla="*/ 790639 w 1606919"/>
              <a:gd name="connsiteY64" fmla="*/ 774700 h 1454150"/>
              <a:gd name="connsiteX65" fmla="*/ 793814 w 1606919"/>
              <a:gd name="connsiteY65" fmla="*/ 793750 h 1454150"/>
              <a:gd name="connsiteX66" fmla="*/ 800164 w 1606919"/>
              <a:gd name="connsiteY66" fmla="*/ 812800 h 1454150"/>
              <a:gd name="connsiteX67" fmla="*/ 787464 w 1606919"/>
              <a:gd name="connsiteY67" fmla="*/ 841375 h 1454150"/>
              <a:gd name="connsiteX68" fmla="*/ 781114 w 1606919"/>
              <a:gd name="connsiteY68" fmla="*/ 850900 h 1454150"/>
              <a:gd name="connsiteX69" fmla="*/ 771589 w 1606919"/>
              <a:gd name="connsiteY69" fmla="*/ 860425 h 1454150"/>
              <a:gd name="connsiteX70" fmla="*/ 762064 w 1606919"/>
              <a:gd name="connsiteY70" fmla="*/ 866775 h 1454150"/>
              <a:gd name="connsiteX71" fmla="*/ 746189 w 1606919"/>
              <a:gd name="connsiteY71" fmla="*/ 885825 h 1454150"/>
              <a:gd name="connsiteX72" fmla="*/ 736664 w 1606919"/>
              <a:gd name="connsiteY72" fmla="*/ 889000 h 1454150"/>
              <a:gd name="connsiteX73" fmla="*/ 717614 w 1606919"/>
              <a:gd name="connsiteY73" fmla="*/ 908050 h 1454150"/>
              <a:gd name="connsiteX74" fmla="*/ 708089 w 1606919"/>
              <a:gd name="connsiteY74" fmla="*/ 911225 h 1454150"/>
              <a:gd name="connsiteX75" fmla="*/ 689039 w 1606919"/>
              <a:gd name="connsiteY75" fmla="*/ 927100 h 1454150"/>
              <a:gd name="connsiteX76" fmla="*/ 673164 w 1606919"/>
              <a:gd name="connsiteY76" fmla="*/ 946150 h 1454150"/>
              <a:gd name="connsiteX77" fmla="*/ 663639 w 1606919"/>
              <a:gd name="connsiteY77" fmla="*/ 955675 h 1454150"/>
              <a:gd name="connsiteX78" fmla="*/ 644589 w 1606919"/>
              <a:gd name="connsiteY78" fmla="*/ 965200 h 1454150"/>
              <a:gd name="connsiteX79" fmla="*/ 631889 w 1606919"/>
              <a:gd name="connsiteY79" fmla="*/ 993775 h 1454150"/>
              <a:gd name="connsiteX80" fmla="*/ 628714 w 1606919"/>
              <a:gd name="connsiteY80" fmla="*/ 1006475 h 1454150"/>
              <a:gd name="connsiteX81" fmla="*/ 622364 w 1606919"/>
              <a:gd name="connsiteY81" fmla="*/ 1016000 h 1454150"/>
              <a:gd name="connsiteX82" fmla="*/ 606489 w 1606919"/>
              <a:gd name="connsiteY82" fmla="*/ 1044575 h 1454150"/>
              <a:gd name="connsiteX83" fmla="*/ 593789 w 1606919"/>
              <a:gd name="connsiteY83" fmla="*/ 1054100 h 1454150"/>
              <a:gd name="connsiteX84" fmla="*/ 584264 w 1606919"/>
              <a:gd name="connsiteY84" fmla="*/ 1063625 h 1454150"/>
              <a:gd name="connsiteX85" fmla="*/ 577914 w 1606919"/>
              <a:gd name="connsiteY85" fmla="*/ 1073150 h 1454150"/>
              <a:gd name="connsiteX86" fmla="*/ 549339 w 1606919"/>
              <a:gd name="connsiteY86" fmla="*/ 1082675 h 1454150"/>
              <a:gd name="connsiteX87" fmla="*/ 527114 w 1606919"/>
              <a:gd name="connsiteY87" fmla="*/ 1092200 h 1454150"/>
              <a:gd name="connsiteX88" fmla="*/ 514414 w 1606919"/>
              <a:gd name="connsiteY88" fmla="*/ 1098550 h 1454150"/>
              <a:gd name="connsiteX89" fmla="*/ 485839 w 1606919"/>
              <a:gd name="connsiteY89" fmla="*/ 1111250 h 1454150"/>
              <a:gd name="connsiteX90" fmla="*/ 473139 w 1606919"/>
              <a:gd name="connsiteY90" fmla="*/ 1130300 h 1454150"/>
              <a:gd name="connsiteX91" fmla="*/ 466789 w 1606919"/>
              <a:gd name="connsiteY91" fmla="*/ 1149350 h 1454150"/>
              <a:gd name="connsiteX92" fmla="*/ 460439 w 1606919"/>
              <a:gd name="connsiteY92" fmla="*/ 1158875 h 1454150"/>
              <a:gd name="connsiteX93" fmla="*/ 450914 w 1606919"/>
              <a:gd name="connsiteY93" fmla="*/ 1162050 h 1454150"/>
              <a:gd name="connsiteX94" fmla="*/ 463614 w 1606919"/>
              <a:gd name="connsiteY94" fmla="*/ 1158875 h 1454150"/>
              <a:gd name="connsiteX95" fmla="*/ 444564 w 1606919"/>
              <a:gd name="connsiteY95" fmla="*/ 1165225 h 1454150"/>
              <a:gd name="connsiteX96" fmla="*/ 435039 w 1606919"/>
              <a:gd name="connsiteY96" fmla="*/ 1168400 h 1454150"/>
              <a:gd name="connsiteX97" fmla="*/ 422339 w 1606919"/>
              <a:gd name="connsiteY97" fmla="*/ 1174750 h 1454150"/>
              <a:gd name="connsiteX98" fmla="*/ 342964 w 1606919"/>
              <a:gd name="connsiteY98" fmla="*/ 1177925 h 1454150"/>
              <a:gd name="connsiteX99" fmla="*/ 333439 w 1606919"/>
              <a:gd name="connsiteY99" fmla="*/ 1209675 h 1454150"/>
              <a:gd name="connsiteX100" fmla="*/ 330264 w 1606919"/>
              <a:gd name="connsiteY100" fmla="*/ 1219200 h 1454150"/>
              <a:gd name="connsiteX101" fmla="*/ 327089 w 1606919"/>
              <a:gd name="connsiteY101" fmla="*/ 1228725 h 1454150"/>
              <a:gd name="connsiteX102" fmla="*/ 323914 w 1606919"/>
              <a:gd name="connsiteY102" fmla="*/ 1257300 h 1454150"/>
              <a:gd name="connsiteX103" fmla="*/ 320739 w 1606919"/>
              <a:gd name="connsiteY103" fmla="*/ 1273175 h 1454150"/>
              <a:gd name="connsiteX104" fmla="*/ 317564 w 1606919"/>
              <a:gd name="connsiteY104" fmla="*/ 1298575 h 1454150"/>
              <a:gd name="connsiteX105" fmla="*/ 311214 w 1606919"/>
              <a:gd name="connsiteY105" fmla="*/ 1308100 h 1454150"/>
              <a:gd name="connsiteX106" fmla="*/ 308039 w 1606919"/>
              <a:gd name="connsiteY106" fmla="*/ 1317625 h 1454150"/>
              <a:gd name="connsiteX107" fmla="*/ 301689 w 1606919"/>
              <a:gd name="connsiteY107" fmla="*/ 1333500 h 1454150"/>
              <a:gd name="connsiteX108" fmla="*/ 295339 w 1606919"/>
              <a:gd name="connsiteY108" fmla="*/ 1346200 h 1454150"/>
              <a:gd name="connsiteX109" fmla="*/ 288989 w 1606919"/>
              <a:gd name="connsiteY109" fmla="*/ 1365250 h 1454150"/>
              <a:gd name="connsiteX110" fmla="*/ 285814 w 1606919"/>
              <a:gd name="connsiteY110" fmla="*/ 1387475 h 1454150"/>
              <a:gd name="connsiteX111" fmla="*/ 279464 w 1606919"/>
              <a:gd name="connsiteY111" fmla="*/ 1400175 h 1454150"/>
              <a:gd name="connsiteX112" fmla="*/ 263589 w 1606919"/>
              <a:gd name="connsiteY112" fmla="*/ 1409700 h 1454150"/>
              <a:gd name="connsiteX113" fmla="*/ 241364 w 1606919"/>
              <a:gd name="connsiteY113" fmla="*/ 1416050 h 1454150"/>
              <a:gd name="connsiteX114" fmla="*/ 231839 w 1606919"/>
              <a:gd name="connsiteY114" fmla="*/ 1422400 h 1454150"/>
              <a:gd name="connsiteX115" fmla="*/ 181039 w 1606919"/>
              <a:gd name="connsiteY115" fmla="*/ 1428750 h 1454150"/>
              <a:gd name="connsiteX116" fmla="*/ 171514 w 1606919"/>
              <a:gd name="connsiteY116" fmla="*/ 1431925 h 1454150"/>
              <a:gd name="connsiteX117" fmla="*/ 130239 w 1606919"/>
              <a:gd name="connsiteY117" fmla="*/ 1438275 h 1454150"/>
              <a:gd name="connsiteX118" fmla="*/ 111189 w 1606919"/>
              <a:gd name="connsiteY118" fmla="*/ 1444625 h 1454150"/>
              <a:gd name="connsiteX119" fmla="*/ 101664 w 1606919"/>
              <a:gd name="connsiteY119" fmla="*/ 1447800 h 1454150"/>
              <a:gd name="connsiteX120" fmla="*/ 76264 w 1606919"/>
              <a:gd name="connsiteY120" fmla="*/ 1454150 h 1454150"/>
              <a:gd name="connsiteX121" fmla="*/ 60389 w 1606919"/>
              <a:gd name="connsiteY121" fmla="*/ 1450975 h 1454150"/>
              <a:gd name="connsiteX122" fmla="*/ 44514 w 1606919"/>
              <a:gd name="connsiteY122" fmla="*/ 1412875 h 1454150"/>
              <a:gd name="connsiteX123" fmla="*/ 25464 w 1606919"/>
              <a:gd name="connsiteY123" fmla="*/ 1406525 h 1454150"/>
              <a:gd name="connsiteX124" fmla="*/ 15939 w 1606919"/>
              <a:gd name="connsiteY124" fmla="*/ 1397000 h 1454150"/>
              <a:gd name="connsiteX125" fmla="*/ 12764 w 1606919"/>
              <a:gd name="connsiteY125" fmla="*/ 1384300 h 1454150"/>
              <a:gd name="connsiteX126" fmla="*/ 6414 w 1606919"/>
              <a:gd name="connsiteY126" fmla="*/ 1374775 h 1454150"/>
              <a:gd name="connsiteX127" fmla="*/ 3239 w 1606919"/>
              <a:gd name="connsiteY127" fmla="*/ 1358900 h 1454150"/>
              <a:gd name="connsiteX128" fmla="*/ 64 w 1606919"/>
              <a:gd name="connsiteY128" fmla="*/ 1346200 h 1454150"/>
              <a:gd name="connsiteX129" fmla="*/ 6414 w 1606919"/>
              <a:gd name="connsiteY129" fmla="*/ 1235075 h 1454150"/>
              <a:gd name="connsiteX130" fmla="*/ 12764 w 1606919"/>
              <a:gd name="connsiteY130" fmla="*/ 1193800 h 1454150"/>
              <a:gd name="connsiteX131" fmla="*/ 25464 w 1606919"/>
              <a:gd name="connsiteY131" fmla="*/ 1155700 h 1454150"/>
              <a:gd name="connsiteX132" fmla="*/ 34989 w 1606919"/>
              <a:gd name="connsiteY132" fmla="*/ 1127125 h 1454150"/>
              <a:gd name="connsiteX133" fmla="*/ 79439 w 1606919"/>
              <a:gd name="connsiteY133" fmla="*/ 1044575 h 1454150"/>
              <a:gd name="connsiteX134" fmla="*/ 108014 w 1606919"/>
              <a:gd name="connsiteY134" fmla="*/ 984250 h 1454150"/>
              <a:gd name="connsiteX135" fmla="*/ 152464 w 1606919"/>
              <a:gd name="connsiteY135" fmla="*/ 914400 h 1454150"/>
              <a:gd name="connsiteX136" fmla="*/ 171514 w 1606919"/>
              <a:gd name="connsiteY136" fmla="*/ 873125 h 1454150"/>
              <a:gd name="connsiteX137" fmla="*/ 222314 w 1606919"/>
              <a:gd name="connsiteY137" fmla="*/ 809625 h 1454150"/>
              <a:gd name="connsiteX138" fmla="*/ 285814 w 1606919"/>
              <a:gd name="connsiteY138" fmla="*/ 723900 h 1454150"/>
              <a:gd name="connsiteX139" fmla="*/ 311214 w 1606919"/>
              <a:gd name="connsiteY139" fmla="*/ 692150 h 1454150"/>
              <a:gd name="connsiteX140" fmla="*/ 371539 w 1606919"/>
              <a:gd name="connsiteY140" fmla="*/ 638175 h 1454150"/>
              <a:gd name="connsiteX141" fmla="*/ 447739 w 1606919"/>
              <a:gd name="connsiteY141" fmla="*/ 574675 h 1454150"/>
              <a:gd name="connsiteX142" fmla="*/ 498539 w 1606919"/>
              <a:gd name="connsiteY142" fmla="*/ 542925 h 1454150"/>
              <a:gd name="connsiteX143" fmla="*/ 520764 w 1606919"/>
              <a:gd name="connsiteY143" fmla="*/ 527050 h 1454150"/>
              <a:gd name="connsiteX144" fmla="*/ 568389 w 1606919"/>
              <a:gd name="connsiteY144" fmla="*/ 501650 h 1454150"/>
              <a:gd name="connsiteX145" fmla="*/ 631889 w 1606919"/>
              <a:gd name="connsiteY145" fmla="*/ 479425 h 1454150"/>
              <a:gd name="connsiteX146" fmla="*/ 657289 w 1606919"/>
              <a:gd name="connsiteY146" fmla="*/ 463550 h 1454150"/>
              <a:gd name="connsiteX147" fmla="*/ 720789 w 1606919"/>
              <a:gd name="connsiteY147" fmla="*/ 444500 h 1454150"/>
              <a:gd name="connsiteX148" fmla="*/ 796989 w 1606919"/>
              <a:gd name="connsiteY148" fmla="*/ 415925 h 1454150"/>
              <a:gd name="connsiteX149" fmla="*/ 825564 w 1606919"/>
              <a:gd name="connsiteY149" fmla="*/ 403225 h 1454150"/>
              <a:gd name="connsiteX150" fmla="*/ 857314 w 1606919"/>
              <a:gd name="connsiteY150" fmla="*/ 381000 h 1454150"/>
              <a:gd name="connsiteX151" fmla="*/ 879539 w 1606919"/>
              <a:gd name="connsiteY151" fmla="*/ 371475 h 1454150"/>
              <a:gd name="connsiteX152" fmla="*/ 939864 w 1606919"/>
              <a:gd name="connsiteY152" fmla="*/ 339725 h 1454150"/>
              <a:gd name="connsiteX153" fmla="*/ 1012889 w 1606919"/>
              <a:gd name="connsiteY153" fmla="*/ 307975 h 1454150"/>
              <a:gd name="connsiteX154" fmla="*/ 1073214 w 1606919"/>
              <a:gd name="connsiteY154" fmla="*/ 279400 h 1454150"/>
              <a:gd name="connsiteX155" fmla="*/ 1089089 w 1606919"/>
              <a:gd name="connsiteY155" fmla="*/ 269875 h 1454150"/>
              <a:gd name="connsiteX156" fmla="*/ 1101789 w 1606919"/>
              <a:gd name="connsiteY156" fmla="*/ 257175 h 1454150"/>
              <a:gd name="connsiteX157" fmla="*/ 1117664 w 1606919"/>
              <a:gd name="connsiteY157" fmla="*/ 250825 h 1454150"/>
              <a:gd name="connsiteX158" fmla="*/ 1136714 w 1606919"/>
              <a:gd name="connsiteY158" fmla="*/ 238125 h 1454150"/>
              <a:gd name="connsiteX159" fmla="*/ 1146239 w 1606919"/>
              <a:gd name="connsiteY159" fmla="*/ 231775 h 1454150"/>
              <a:gd name="connsiteX160" fmla="*/ 1165289 w 1606919"/>
              <a:gd name="connsiteY160" fmla="*/ 219075 h 1454150"/>
              <a:gd name="connsiteX161" fmla="*/ 1184339 w 1606919"/>
              <a:gd name="connsiteY161" fmla="*/ 209550 h 1454150"/>
              <a:gd name="connsiteX162" fmla="*/ 1219264 w 1606919"/>
              <a:gd name="connsiteY162" fmla="*/ 190500 h 1454150"/>
              <a:gd name="connsiteX163" fmla="*/ 1231964 w 1606919"/>
              <a:gd name="connsiteY163" fmla="*/ 174625 h 1454150"/>
              <a:gd name="connsiteX164" fmla="*/ 1244664 w 1606919"/>
              <a:gd name="connsiteY164" fmla="*/ 168275 h 1454150"/>
              <a:gd name="connsiteX165" fmla="*/ 1266889 w 1606919"/>
              <a:gd name="connsiteY165" fmla="*/ 142875 h 1454150"/>
              <a:gd name="connsiteX166" fmla="*/ 1279589 w 1606919"/>
              <a:gd name="connsiteY166" fmla="*/ 136525 h 1454150"/>
              <a:gd name="connsiteX167" fmla="*/ 1289114 w 1606919"/>
              <a:gd name="connsiteY167" fmla="*/ 127000 h 1454150"/>
              <a:gd name="connsiteX168" fmla="*/ 1320864 w 1606919"/>
              <a:gd name="connsiteY168" fmla="*/ 107950 h 1454150"/>
              <a:gd name="connsiteX169" fmla="*/ 1339914 w 1606919"/>
              <a:gd name="connsiteY169" fmla="*/ 101600 h 1454150"/>
              <a:gd name="connsiteX170" fmla="*/ 1365314 w 1606919"/>
              <a:gd name="connsiteY170" fmla="*/ 88900 h 1454150"/>
              <a:gd name="connsiteX171" fmla="*/ 1378014 w 1606919"/>
              <a:gd name="connsiteY171" fmla="*/ 79375 h 1454150"/>
              <a:gd name="connsiteX172" fmla="*/ 1387539 w 1606919"/>
              <a:gd name="connsiteY172" fmla="*/ 73025 h 1454150"/>
              <a:gd name="connsiteX173" fmla="*/ 1416114 w 1606919"/>
              <a:gd name="connsiteY173" fmla="*/ 60325 h 1454150"/>
              <a:gd name="connsiteX174" fmla="*/ 1422464 w 1606919"/>
              <a:gd name="connsiteY174" fmla="*/ 50800 h 1454150"/>
              <a:gd name="connsiteX175" fmla="*/ 1431989 w 1606919"/>
              <a:gd name="connsiteY175" fmla="*/ 47625 h 1454150"/>
              <a:gd name="connsiteX176" fmla="*/ 1447864 w 1606919"/>
              <a:gd name="connsiteY176" fmla="*/ 38100 h 1454150"/>
              <a:gd name="connsiteX177" fmla="*/ 1457389 w 1606919"/>
              <a:gd name="connsiteY177" fmla="*/ 34925 h 1454150"/>
              <a:gd name="connsiteX178" fmla="*/ 1470089 w 1606919"/>
              <a:gd name="connsiteY178" fmla="*/ 28575 h 1454150"/>
              <a:gd name="connsiteX179" fmla="*/ 1479614 w 1606919"/>
              <a:gd name="connsiteY179" fmla="*/ 25400 h 1454150"/>
              <a:gd name="connsiteX180" fmla="*/ 1489139 w 1606919"/>
              <a:gd name="connsiteY180" fmla="*/ 19050 h 1454150"/>
              <a:gd name="connsiteX181" fmla="*/ 1511364 w 1606919"/>
              <a:gd name="connsiteY181" fmla="*/ 12700 h 1454150"/>
              <a:gd name="connsiteX182" fmla="*/ 1520889 w 1606919"/>
              <a:gd name="connsiteY182" fmla="*/ 6350 h 1454150"/>
              <a:gd name="connsiteX183" fmla="*/ 1546289 w 1606919"/>
              <a:gd name="connsiteY183" fmla="*/ 0 h 1454150"/>
              <a:gd name="connsiteX184" fmla="*/ 1587564 w 1606919"/>
              <a:gd name="connsiteY184" fmla="*/ 9525 h 1454150"/>
              <a:gd name="connsiteX185" fmla="*/ 1593914 w 1606919"/>
              <a:gd name="connsiteY185" fmla="*/ 19050 h 1454150"/>
              <a:gd name="connsiteX186" fmla="*/ 1603439 w 1606919"/>
              <a:gd name="connsiteY186" fmla="*/ 9525 h 145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1606919" h="1454150">
                <a:moveTo>
                  <a:pt x="1603439" y="9525"/>
                </a:moveTo>
                <a:lnTo>
                  <a:pt x="1603439" y="9525"/>
                </a:lnTo>
                <a:cubicBezTo>
                  <a:pt x="1600264" y="17992"/>
                  <a:pt x="1594582" y="25907"/>
                  <a:pt x="1593914" y="34925"/>
                </a:cubicBezTo>
                <a:cubicBezTo>
                  <a:pt x="1590331" y="83297"/>
                  <a:pt x="1591608" y="81548"/>
                  <a:pt x="1603439" y="111125"/>
                </a:cubicBezTo>
                <a:cubicBezTo>
                  <a:pt x="1607817" y="146152"/>
                  <a:pt x="1608335" y="136915"/>
                  <a:pt x="1603439" y="180975"/>
                </a:cubicBezTo>
                <a:cubicBezTo>
                  <a:pt x="1602957" y="185312"/>
                  <a:pt x="1602215" y="189772"/>
                  <a:pt x="1600264" y="193675"/>
                </a:cubicBezTo>
                <a:cubicBezTo>
                  <a:pt x="1597897" y="198408"/>
                  <a:pt x="1593309" y="201749"/>
                  <a:pt x="1590739" y="206375"/>
                </a:cubicBezTo>
                <a:cubicBezTo>
                  <a:pt x="1587971" y="211357"/>
                  <a:pt x="1587809" y="217691"/>
                  <a:pt x="1584389" y="222250"/>
                </a:cubicBezTo>
                <a:cubicBezTo>
                  <a:pt x="1581214" y="226483"/>
                  <a:pt x="1575431" y="228033"/>
                  <a:pt x="1571689" y="231775"/>
                </a:cubicBezTo>
                <a:cubicBezTo>
                  <a:pt x="1568991" y="234473"/>
                  <a:pt x="1567906" y="238476"/>
                  <a:pt x="1565339" y="241300"/>
                </a:cubicBezTo>
                <a:cubicBezTo>
                  <a:pt x="1543725" y="265075"/>
                  <a:pt x="1547835" y="261436"/>
                  <a:pt x="1530414" y="273050"/>
                </a:cubicBezTo>
                <a:cubicBezTo>
                  <a:pt x="1528297" y="276225"/>
                  <a:pt x="1526762" y="279877"/>
                  <a:pt x="1524064" y="282575"/>
                </a:cubicBezTo>
                <a:cubicBezTo>
                  <a:pt x="1516565" y="290074"/>
                  <a:pt x="1510555" y="289049"/>
                  <a:pt x="1501839" y="295275"/>
                </a:cubicBezTo>
                <a:cubicBezTo>
                  <a:pt x="1498185" y="297885"/>
                  <a:pt x="1495858" y="302043"/>
                  <a:pt x="1492314" y="304800"/>
                </a:cubicBezTo>
                <a:cubicBezTo>
                  <a:pt x="1474408" y="318727"/>
                  <a:pt x="1477938" y="316332"/>
                  <a:pt x="1460564" y="320675"/>
                </a:cubicBezTo>
                <a:cubicBezTo>
                  <a:pt x="1454582" y="326657"/>
                  <a:pt x="1449471" y="333014"/>
                  <a:pt x="1441514" y="336550"/>
                </a:cubicBezTo>
                <a:cubicBezTo>
                  <a:pt x="1435397" y="339268"/>
                  <a:pt x="1428814" y="340783"/>
                  <a:pt x="1422464" y="342900"/>
                </a:cubicBezTo>
                <a:cubicBezTo>
                  <a:pt x="1419289" y="343958"/>
                  <a:pt x="1415724" y="344219"/>
                  <a:pt x="1412939" y="346075"/>
                </a:cubicBezTo>
                <a:lnTo>
                  <a:pt x="1403414" y="352425"/>
                </a:lnTo>
                <a:cubicBezTo>
                  <a:pt x="1401297" y="355600"/>
                  <a:pt x="1399762" y="359252"/>
                  <a:pt x="1397064" y="361950"/>
                </a:cubicBezTo>
                <a:cubicBezTo>
                  <a:pt x="1390909" y="368105"/>
                  <a:pt x="1385761" y="368893"/>
                  <a:pt x="1378014" y="371475"/>
                </a:cubicBezTo>
                <a:cubicBezTo>
                  <a:pt x="1365658" y="390009"/>
                  <a:pt x="1379466" y="373924"/>
                  <a:pt x="1358964" y="384175"/>
                </a:cubicBezTo>
                <a:cubicBezTo>
                  <a:pt x="1352138" y="387588"/>
                  <a:pt x="1346264" y="392642"/>
                  <a:pt x="1339914" y="396875"/>
                </a:cubicBezTo>
                <a:lnTo>
                  <a:pt x="1330389" y="403225"/>
                </a:lnTo>
                <a:lnTo>
                  <a:pt x="1320864" y="409575"/>
                </a:lnTo>
                <a:cubicBezTo>
                  <a:pt x="1293567" y="391377"/>
                  <a:pt x="1328104" y="413195"/>
                  <a:pt x="1301814" y="400050"/>
                </a:cubicBezTo>
                <a:cubicBezTo>
                  <a:pt x="1298401" y="398343"/>
                  <a:pt x="1295464" y="395817"/>
                  <a:pt x="1292289" y="393700"/>
                </a:cubicBezTo>
                <a:cubicBezTo>
                  <a:pt x="1285939" y="394758"/>
                  <a:pt x="1278828" y="393681"/>
                  <a:pt x="1273239" y="396875"/>
                </a:cubicBezTo>
                <a:cubicBezTo>
                  <a:pt x="1270333" y="398535"/>
                  <a:pt x="1270876" y="403153"/>
                  <a:pt x="1270064" y="406400"/>
                </a:cubicBezTo>
                <a:cubicBezTo>
                  <a:pt x="1268755" y="411635"/>
                  <a:pt x="1267854" y="416966"/>
                  <a:pt x="1266889" y="422275"/>
                </a:cubicBezTo>
                <a:cubicBezTo>
                  <a:pt x="1265495" y="429940"/>
                  <a:pt x="1264538" y="442853"/>
                  <a:pt x="1260539" y="450850"/>
                </a:cubicBezTo>
                <a:cubicBezTo>
                  <a:pt x="1258832" y="454263"/>
                  <a:pt x="1257169" y="457991"/>
                  <a:pt x="1254189" y="460375"/>
                </a:cubicBezTo>
                <a:cubicBezTo>
                  <a:pt x="1251576" y="462466"/>
                  <a:pt x="1247590" y="461925"/>
                  <a:pt x="1244664" y="463550"/>
                </a:cubicBezTo>
                <a:cubicBezTo>
                  <a:pt x="1237993" y="467256"/>
                  <a:pt x="1232854" y="473837"/>
                  <a:pt x="1225614" y="476250"/>
                </a:cubicBezTo>
                <a:cubicBezTo>
                  <a:pt x="1202944" y="483807"/>
                  <a:pt x="1212133" y="478887"/>
                  <a:pt x="1197039" y="488950"/>
                </a:cubicBezTo>
                <a:cubicBezTo>
                  <a:pt x="1185306" y="506549"/>
                  <a:pt x="1197402" y="492629"/>
                  <a:pt x="1181164" y="501650"/>
                </a:cubicBezTo>
                <a:cubicBezTo>
                  <a:pt x="1174493" y="505356"/>
                  <a:pt x="1169354" y="511937"/>
                  <a:pt x="1162114" y="514350"/>
                </a:cubicBezTo>
                <a:cubicBezTo>
                  <a:pt x="1139444" y="521907"/>
                  <a:pt x="1148633" y="516987"/>
                  <a:pt x="1133539" y="527050"/>
                </a:cubicBezTo>
                <a:cubicBezTo>
                  <a:pt x="1131422" y="530225"/>
                  <a:pt x="1129887" y="533877"/>
                  <a:pt x="1127189" y="536575"/>
                </a:cubicBezTo>
                <a:cubicBezTo>
                  <a:pt x="1124491" y="539273"/>
                  <a:pt x="1120048" y="539945"/>
                  <a:pt x="1117664" y="542925"/>
                </a:cubicBezTo>
                <a:cubicBezTo>
                  <a:pt x="1115573" y="545538"/>
                  <a:pt x="1116345" y="549665"/>
                  <a:pt x="1114489" y="552450"/>
                </a:cubicBezTo>
                <a:cubicBezTo>
                  <a:pt x="1107694" y="562643"/>
                  <a:pt x="1105425" y="561821"/>
                  <a:pt x="1095439" y="565150"/>
                </a:cubicBezTo>
                <a:cubicBezTo>
                  <a:pt x="1093322" y="568325"/>
                  <a:pt x="1091961" y="572162"/>
                  <a:pt x="1089089" y="574675"/>
                </a:cubicBezTo>
                <a:cubicBezTo>
                  <a:pt x="1083346" y="579701"/>
                  <a:pt x="1070039" y="587375"/>
                  <a:pt x="1070039" y="587375"/>
                </a:cubicBezTo>
                <a:cubicBezTo>
                  <a:pt x="1067922" y="590550"/>
                  <a:pt x="1066669" y="594516"/>
                  <a:pt x="1063689" y="596900"/>
                </a:cubicBezTo>
                <a:cubicBezTo>
                  <a:pt x="1061076" y="598991"/>
                  <a:pt x="1057090" y="598450"/>
                  <a:pt x="1054164" y="600075"/>
                </a:cubicBezTo>
                <a:cubicBezTo>
                  <a:pt x="1047493" y="603781"/>
                  <a:pt x="1041464" y="608542"/>
                  <a:pt x="1035114" y="612775"/>
                </a:cubicBezTo>
                <a:lnTo>
                  <a:pt x="1035114" y="612775"/>
                </a:lnTo>
                <a:cubicBezTo>
                  <a:pt x="1027607" y="620282"/>
                  <a:pt x="1022393" y="626394"/>
                  <a:pt x="1012889" y="631825"/>
                </a:cubicBezTo>
                <a:cubicBezTo>
                  <a:pt x="1009983" y="633485"/>
                  <a:pt x="1006539" y="633942"/>
                  <a:pt x="1003364" y="635000"/>
                </a:cubicBezTo>
                <a:cubicBezTo>
                  <a:pt x="999131" y="638175"/>
                  <a:pt x="995151" y="641720"/>
                  <a:pt x="990664" y="644525"/>
                </a:cubicBezTo>
                <a:cubicBezTo>
                  <a:pt x="986650" y="647033"/>
                  <a:pt x="981311" y="647528"/>
                  <a:pt x="977964" y="650875"/>
                </a:cubicBezTo>
                <a:cubicBezTo>
                  <a:pt x="975597" y="653242"/>
                  <a:pt x="977156" y="658033"/>
                  <a:pt x="974789" y="660400"/>
                </a:cubicBezTo>
                <a:cubicBezTo>
                  <a:pt x="969393" y="665796"/>
                  <a:pt x="955739" y="673100"/>
                  <a:pt x="955739" y="673100"/>
                </a:cubicBezTo>
                <a:cubicBezTo>
                  <a:pt x="953622" y="676275"/>
                  <a:pt x="949389" y="678809"/>
                  <a:pt x="949389" y="682625"/>
                </a:cubicBezTo>
                <a:cubicBezTo>
                  <a:pt x="949389" y="697670"/>
                  <a:pt x="966557" y="688544"/>
                  <a:pt x="946214" y="695325"/>
                </a:cubicBezTo>
                <a:cubicBezTo>
                  <a:pt x="945156" y="698500"/>
                  <a:pt x="945406" y="702483"/>
                  <a:pt x="943039" y="704850"/>
                </a:cubicBezTo>
                <a:cubicBezTo>
                  <a:pt x="940672" y="707217"/>
                  <a:pt x="936440" y="706400"/>
                  <a:pt x="933514" y="708025"/>
                </a:cubicBezTo>
                <a:cubicBezTo>
                  <a:pt x="926843" y="711731"/>
                  <a:pt x="920814" y="716492"/>
                  <a:pt x="914464" y="720725"/>
                </a:cubicBezTo>
                <a:cubicBezTo>
                  <a:pt x="911289" y="722842"/>
                  <a:pt x="907637" y="724377"/>
                  <a:pt x="904939" y="727075"/>
                </a:cubicBezTo>
                <a:cubicBezTo>
                  <a:pt x="901764" y="730250"/>
                  <a:pt x="898863" y="733725"/>
                  <a:pt x="895414" y="736600"/>
                </a:cubicBezTo>
                <a:cubicBezTo>
                  <a:pt x="886000" y="744445"/>
                  <a:pt x="884280" y="742646"/>
                  <a:pt x="873189" y="749300"/>
                </a:cubicBezTo>
                <a:cubicBezTo>
                  <a:pt x="854380" y="760586"/>
                  <a:pt x="858373" y="761092"/>
                  <a:pt x="841439" y="768350"/>
                </a:cubicBezTo>
                <a:cubicBezTo>
                  <a:pt x="838363" y="769668"/>
                  <a:pt x="835235" y="771110"/>
                  <a:pt x="831914" y="771525"/>
                </a:cubicBezTo>
                <a:cubicBezTo>
                  <a:pt x="818222" y="773237"/>
                  <a:pt x="804397" y="773642"/>
                  <a:pt x="790639" y="774700"/>
                </a:cubicBezTo>
                <a:cubicBezTo>
                  <a:pt x="791697" y="781050"/>
                  <a:pt x="792253" y="787505"/>
                  <a:pt x="793814" y="793750"/>
                </a:cubicBezTo>
                <a:cubicBezTo>
                  <a:pt x="795437" y="800244"/>
                  <a:pt x="800164" y="812800"/>
                  <a:pt x="800164" y="812800"/>
                </a:cubicBezTo>
                <a:cubicBezTo>
                  <a:pt x="797110" y="831126"/>
                  <a:pt x="800942" y="830892"/>
                  <a:pt x="787464" y="841375"/>
                </a:cubicBezTo>
                <a:cubicBezTo>
                  <a:pt x="769558" y="855302"/>
                  <a:pt x="758280" y="856609"/>
                  <a:pt x="781114" y="850900"/>
                </a:cubicBezTo>
                <a:cubicBezTo>
                  <a:pt x="777939" y="854075"/>
                  <a:pt x="775038" y="857550"/>
                  <a:pt x="771589" y="860425"/>
                </a:cubicBezTo>
                <a:cubicBezTo>
                  <a:pt x="768658" y="862868"/>
                  <a:pt x="764762" y="864077"/>
                  <a:pt x="762064" y="866775"/>
                </a:cubicBezTo>
                <a:cubicBezTo>
                  <a:pt x="750350" y="878489"/>
                  <a:pt x="761793" y="875422"/>
                  <a:pt x="746189" y="885825"/>
                </a:cubicBezTo>
                <a:cubicBezTo>
                  <a:pt x="743404" y="887681"/>
                  <a:pt x="739839" y="887942"/>
                  <a:pt x="736664" y="889000"/>
                </a:cubicBezTo>
                <a:cubicBezTo>
                  <a:pt x="730314" y="895350"/>
                  <a:pt x="726133" y="905210"/>
                  <a:pt x="717614" y="908050"/>
                </a:cubicBezTo>
                <a:cubicBezTo>
                  <a:pt x="714439" y="909108"/>
                  <a:pt x="711082" y="909728"/>
                  <a:pt x="708089" y="911225"/>
                </a:cubicBezTo>
                <a:cubicBezTo>
                  <a:pt x="699248" y="915645"/>
                  <a:pt x="696061" y="920078"/>
                  <a:pt x="689039" y="927100"/>
                </a:cubicBezTo>
                <a:cubicBezTo>
                  <a:pt x="683704" y="943104"/>
                  <a:pt x="689310" y="932310"/>
                  <a:pt x="673164" y="946150"/>
                </a:cubicBezTo>
                <a:cubicBezTo>
                  <a:pt x="669755" y="949072"/>
                  <a:pt x="667088" y="952800"/>
                  <a:pt x="663639" y="955675"/>
                </a:cubicBezTo>
                <a:cubicBezTo>
                  <a:pt x="655433" y="962514"/>
                  <a:pt x="654135" y="962018"/>
                  <a:pt x="644589" y="965200"/>
                </a:cubicBezTo>
                <a:cubicBezTo>
                  <a:pt x="636249" y="977710"/>
                  <a:pt x="636423" y="975639"/>
                  <a:pt x="631889" y="993775"/>
                </a:cubicBezTo>
                <a:cubicBezTo>
                  <a:pt x="630831" y="998008"/>
                  <a:pt x="630433" y="1002464"/>
                  <a:pt x="628714" y="1006475"/>
                </a:cubicBezTo>
                <a:cubicBezTo>
                  <a:pt x="627211" y="1009982"/>
                  <a:pt x="624071" y="1012587"/>
                  <a:pt x="622364" y="1016000"/>
                </a:cubicBezTo>
                <a:cubicBezTo>
                  <a:pt x="616135" y="1028458"/>
                  <a:pt x="622506" y="1032562"/>
                  <a:pt x="606489" y="1044575"/>
                </a:cubicBezTo>
                <a:cubicBezTo>
                  <a:pt x="602256" y="1047750"/>
                  <a:pt x="597807" y="1050656"/>
                  <a:pt x="593789" y="1054100"/>
                </a:cubicBezTo>
                <a:cubicBezTo>
                  <a:pt x="590380" y="1057022"/>
                  <a:pt x="587139" y="1060176"/>
                  <a:pt x="584264" y="1063625"/>
                </a:cubicBezTo>
                <a:cubicBezTo>
                  <a:pt x="581821" y="1066556"/>
                  <a:pt x="581150" y="1071128"/>
                  <a:pt x="577914" y="1073150"/>
                </a:cubicBezTo>
                <a:cubicBezTo>
                  <a:pt x="565214" y="1081088"/>
                  <a:pt x="560452" y="1077119"/>
                  <a:pt x="549339" y="1082675"/>
                </a:cubicBezTo>
                <a:cubicBezTo>
                  <a:pt x="507218" y="1103735"/>
                  <a:pt x="559816" y="1078185"/>
                  <a:pt x="527114" y="1092200"/>
                </a:cubicBezTo>
                <a:cubicBezTo>
                  <a:pt x="522764" y="1094064"/>
                  <a:pt x="518808" y="1096792"/>
                  <a:pt x="514414" y="1098550"/>
                </a:cubicBezTo>
                <a:cubicBezTo>
                  <a:pt x="486076" y="1109885"/>
                  <a:pt x="504164" y="1099033"/>
                  <a:pt x="485839" y="1111250"/>
                </a:cubicBezTo>
                <a:cubicBezTo>
                  <a:pt x="481606" y="1117600"/>
                  <a:pt x="475552" y="1123060"/>
                  <a:pt x="473139" y="1130300"/>
                </a:cubicBezTo>
                <a:cubicBezTo>
                  <a:pt x="471022" y="1136650"/>
                  <a:pt x="470502" y="1143781"/>
                  <a:pt x="466789" y="1149350"/>
                </a:cubicBezTo>
                <a:cubicBezTo>
                  <a:pt x="464672" y="1152525"/>
                  <a:pt x="463419" y="1156491"/>
                  <a:pt x="460439" y="1158875"/>
                </a:cubicBezTo>
                <a:cubicBezTo>
                  <a:pt x="457826" y="1160966"/>
                  <a:pt x="447567" y="1162050"/>
                  <a:pt x="450914" y="1162050"/>
                </a:cubicBezTo>
                <a:cubicBezTo>
                  <a:pt x="455278" y="1162050"/>
                  <a:pt x="467517" y="1156924"/>
                  <a:pt x="463614" y="1158875"/>
                </a:cubicBezTo>
                <a:cubicBezTo>
                  <a:pt x="457627" y="1161868"/>
                  <a:pt x="450914" y="1163108"/>
                  <a:pt x="444564" y="1165225"/>
                </a:cubicBezTo>
                <a:cubicBezTo>
                  <a:pt x="441389" y="1166283"/>
                  <a:pt x="438032" y="1166903"/>
                  <a:pt x="435039" y="1168400"/>
                </a:cubicBezTo>
                <a:cubicBezTo>
                  <a:pt x="430806" y="1170517"/>
                  <a:pt x="427047" y="1174263"/>
                  <a:pt x="422339" y="1174750"/>
                </a:cubicBezTo>
                <a:cubicBezTo>
                  <a:pt x="396000" y="1177475"/>
                  <a:pt x="369422" y="1176867"/>
                  <a:pt x="342964" y="1177925"/>
                </a:cubicBezTo>
                <a:cubicBezTo>
                  <a:pt x="338166" y="1197119"/>
                  <a:pt x="341169" y="1186485"/>
                  <a:pt x="333439" y="1209675"/>
                </a:cubicBezTo>
                <a:lnTo>
                  <a:pt x="330264" y="1219200"/>
                </a:lnTo>
                <a:lnTo>
                  <a:pt x="327089" y="1228725"/>
                </a:lnTo>
                <a:cubicBezTo>
                  <a:pt x="326031" y="1238250"/>
                  <a:pt x="325269" y="1247813"/>
                  <a:pt x="323914" y="1257300"/>
                </a:cubicBezTo>
                <a:cubicBezTo>
                  <a:pt x="323151" y="1262642"/>
                  <a:pt x="321560" y="1267841"/>
                  <a:pt x="320739" y="1273175"/>
                </a:cubicBezTo>
                <a:cubicBezTo>
                  <a:pt x="319442" y="1281608"/>
                  <a:pt x="319809" y="1290343"/>
                  <a:pt x="317564" y="1298575"/>
                </a:cubicBezTo>
                <a:cubicBezTo>
                  <a:pt x="316560" y="1302256"/>
                  <a:pt x="312921" y="1304687"/>
                  <a:pt x="311214" y="1308100"/>
                </a:cubicBezTo>
                <a:cubicBezTo>
                  <a:pt x="309717" y="1311093"/>
                  <a:pt x="309214" y="1314491"/>
                  <a:pt x="308039" y="1317625"/>
                </a:cubicBezTo>
                <a:cubicBezTo>
                  <a:pt x="306038" y="1322961"/>
                  <a:pt x="304004" y="1328292"/>
                  <a:pt x="301689" y="1333500"/>
                </a:cubicBezTo>
                <a:cubicBezTo>
                  <a:pt x="299767" y="1337825"/>
                  <a:pt x="297097" y="1341806"/>
                  <a:pt x="295339" y="1346200"/>
                </a:cubicBezTo>
                <a:cubicBezTo>
                  <a:pt x="292853" y="1352415"/>
                  <a:pt x="288989" y="1365250"/>
                  <a:pt x="288989" y="1365250"/>
                </a:cubicBezTo>
                <a:cubicBezTo>
                  <a:pt x="287931" y="1372658"/>
                  <a:pt x="287783" y="1380255"/>
                  <a:pt x="285814" y="1387475"/>
                </a:cubicBezTo>
                <a:cubicBezTo>
                  <a:pt x="284569" y="1392041"/>
                  <a:pt x="282811" y="1396828"/>
                  <a:pt x="279464" y="1400175"/>
                </a:cubicBezTo>
                <a:cubicBezTo>
                  <a:pt x="275100" y="1404539"/>
                  <a:pt x="269109" y="1406940"/>
                  <a:pt x="263589" y="1409700"/>
                </a:cubicBezTo>
                <a:cubicBezTo>
                  <a:pt x="259034" y="1411977"/>
                  <a:pt x="245433" y="1415033"/>
                  <a:pt x="241364" y="1416050"/>
                </a:cubicBezTo>
                <a:cubicBezTo>
                  <a:pt x="238189" y="1418167"/>
                  <a:pt x="235252" y="1420693"/>
                  <a:pt x="231839" y="1422400"/>
                </a:cubicBezTo>
                <a:cubicBezTo>
                  <a:pt x="218132" y="1429253"/>
                  <a:pt x="188917" y="1428144"/>
                  <a:pt x="181039" y="1428750"/>
                </a:cubicBezTo>
                <a:cubicBezTo>
                  <a:pt x="177864" y="1429808"/>
                  <a:pt x="174796" y="1431269"/>
                  <a:pt x="171514" y="1431925"/>
                </a:cubicBezTo>
                <a:cubicBezTo>
                  <a:pt x="161443" y="1433939"/>
                  <a:pt x="140733" y="1435651"/>
                  <a:pt x="130239" y="1438275"/>
                </a:cubicBezTo>
                <a:cubicBezTo>
                  <a:pt x="123745" y="1439898"/>
                  <a:pt x="117539" y="1442508"/>
                  <a:pt x="111189" y="1444625"/>
                </a:cubicBezTo>
                <a:cubicBezTo>
                  <a:pt x="108014" y="1445683"/>
                  <a:pt x="104911" y="1446988"/>
                  <a:pt x="101664" y="1447800"/>
                </a:cubicBezTo>
                <a:lnTo>
                  <a:pt x="76264" y="1454150"/>
                </a:lnTo>
                <a:cubicBezTo>
                  <a:pt x="70972" y="1453092"/>
                  <a:pt x="63702" y="1455235"/>
                  <a:pt x="60389" y="1450975"/>
                </a:cubicBezTo>
                <a:cubicBezTo>
                  <a:pt x="45504" y="1431837"/>
                  <a:pt x="63672" y="1425647"/>
                  <a:pt x="44514" y="1412875"/>
                </a:cubicBezTo>
                <a:cubicBezTo>
                  <a:pt x="38945" y="1409162"/>
                  <a:pt x="25464" y="1406525"/>
                  <a:pt x="25464" y="1406525"/>
                </a:cubicBezTo>
                <a:cubicBezTo>
                  <a:pt x="22289" y="1403350"/>
                  <a:pt x="18167" y="1400899"/>
                  <a:pt x="15939" y="1397000"/>
                </a:cubicBezTo>
                <a:cubicBezTo>
                  <a:pt x="13774" y="1393211"/>
                  <a:pt x="14483" y="1388311"/>
                  <a:pt x="12764" y="1384300"/>
                </a:cubicBezTo>
                <a:cubicBezTo>
                  <a:pt x="11261" y="1380793"/>
                  <a:pt x="8531" y="1377950"/>
                  <a:pt x="6414" y="1374775"/>
                </a:cubicBezTo>
                <a:cubicBezTo>
                  <a:pt x="5356" y="1369483"/>
                  <a:pt x="4410" y="1364168"/>
                  <a:pt x="3239" y="1358900"/>
                </a:cubicBezTo>
                <a:cubicBezTo>
                  <a:pt x="2292" y="1354640"/>
                  <a:pt x="64" y="1350564"/>
                  <a:pt x="64" y="1346200"/>
                </a:cubicBezTo>
                <a:cubicBezTo>
                  <a:pt x="64" y="1232239"/>
                  <a:pt x="-1098" y="1287656"/>
                  <a:pt x="6414" y="1235075"/>
                </a:cubicBezTo>
                <a:cubicBezTo>
                  <a:pt x="7919" y="1224539"/>
                  <a:pt x="9395" y="1205254"/>
                  <a:pt x="12764" y="1193800"/>
                </a:cubicBezTo>
                <a:cubicBezTo>
                  <a:pt x="16541" y="1180957"/>
                  <a:pt x="21231" y="1168400"/>
                  <a:pt x="25464" y="1155700"/>
                </a:cubicBezTo>
                <a:cubicBezTo>
                  <a:pt x="28639" y="1146175"/>
                  <a:pt x="30008" y="1135842"/>
                  <a:pt x="34989" y="1127125"/>
                </a:cubicBezTo>
                <a:cubicBezTo>
                  <a:pt x="51121" y="1098894"/>
                  <a:pt x="64600" y="1075902"/>
                  <a:pt x="79439" y="1044575"/>
                </a:cubicBezTo>
                <a:cubicBezTo>
                  <a:pt x="88964" y="1024467"/>
                  <a:pt x="95254" y="1002478"/>
                  <a:pt x="108014" y="984250"/>
                </a:cubicBezTo>
                <a:cubicBezTo>
                  <a:pt x="128011" y="955684"/>
                  <a:pt x="135862" y="946327"/>
                  <a:pt x="152464" y="914400"/>
                </a:cubicBezTo>
                <a:cubicBezTo>
                  <a:pt x="159455" y="900956"/>
                  <a:pt x="163109" y="885733"/>
                  <a:pt x="171514" y="873125"/>
                </a:cubicBezTo>
                <a:cubicBezTo>
                  <a:pt x="186550" y="850571"/>
                  <a:pt x="210192" y="833870"/>
                  <a:pt x="222314" y="809625"/>
                </a:cubicBezTo>
                <a:cubicBezTo>
                  <a:pt x="248478" y="757297"/>
                  <a:pt x="224175" y="800949"/>
                  <a:pt x="285814" y="723900"/>
                </a:cubicBezTo>
                <a:cubicBezTo>
                  <a:pt x="294281" y="713317"/>
                  <a:pt x="301630" y="701734"/>
                  <a:pt x="311214" y="692150"/>
                </a:cubicBezTo>
                <a:cubicBezTo>
                  <a:pt x="330293" y="673071"/>
                  <a:pt x="352460" y="657254"/>
                  <a:pt x="371539" y="638175"/>
                </a:cubicBezTo>
                <a:cubicBezTo>
                  <a:pt x="400521" y="609193"/>
                  <a:pt x="407486" y="599833"/>
                  <a:pt x="447739" y="574675"/>
                </a:cubicBezTo>
                <a:cubicBezTo>
                  <a:pt x="464672" y="564092"/>
                  <a:pt x="482290" y="554532"/>
                  <a:pt x="498539" y="542925"/>
                </a:cubicBezTo>
                <a:cubicBezTo>
                  <a:pt x="505947" y="537633"/>
                  <a:pt x="513106" y="531973"/>
                  <a:pt x="520764" y="527050"/>
                </a:cubicBezTo>
                <a:cubicBezTo>
                  <a:pt x="531911" y="519884"/>
                  <a:pt x="556765" y="506816"/>
                  <a:pt x="568389" y="501650"/>
                </a:cubicBezTo>
                <a:cubicBezTo>
                  <a:pt x="597472" y="488724"/>
                  <a:pt x="601751" y="488466"/>
                  <a:pt x="631889" y="479425"/>
                </a:cubicBezTo>
                <a:cubicBezTo>
                  <a:pt x="640356" y="474133"/>
                  <a:pt x="647996" y="467201"/>
                  <a:pt x="657289" y="463550"/>
                </a:cubicBezTo>
                <a:cubicBezTo>
                  <a:pt x="677857" y="455470"/>
                  <a:pt x="700097" y="452259"/>
                  <a:pt x="720789" y="444500"/>
                </a:cubicBezTo>
                <a:cubicBezTo>
                  <a:pt x="746189" y="434975"/>
                  <a:pt x="772200" y="426942"/>
                  <a:pt x="796989" y="415925"/>
                </a:cubicBezTo>
                <a:cubicBezTo>
                  <a:pt x="806514" y="411692"/>
                  <a:pt x="816543" y="408447"/>
                  <a:pt x="825564" y="403225"/>
                </a:cubicBezTo>
                <a:cubicBezTo>
                  <a:pt x="836744" y="396752"/>
                  <a:pt x="846179" y="387550"/>
                  <a:pt x="857314" y="381000"/>
                </a:cubicBezTo>
                <a:cubicBezTo>
                  <a:pt x="864261" y="376913"/>
                  <a:pt x="872330" y="375080"/>
                  <a:pt x="879539" y="371475"/>
                </a:cubicBezTo>
                <a:cubicBezTo>
                  <a:pt x="899863" y="361313"/>
                  <a:pt x="919046" y="348833"/>
                  <a:pt x="939864" y="339725"/>
                </a:cubicBezTo>
                <a:lnTo>
                  <a:pt x="1012889" y="307975"/>
                </a:lnTo>
                <a:cubicBezTo>
                  <a:pt x="1033162" y="299287"/>
                  <a:pt x="1054335" y="290727"/>
                  <a:pt x="1073214" y="279400"/>
                </a:cubicBezTo>
                <a:cubicBezTo>
                  <a:pt x="1078506" y="276225"/>
                  <a:pt x="1084218" y="273664"/>
                  <a:pt x="1089089" y="269875"/>
                </a:cubicBezTo>
                <a:cubicBezTo>
                  <a:pt x="1093815" y="266199"/>
                  <a:pt x="1096808" y="260496"/>
                  <a:pt x="1101789" y="257175"/>
                </a:cubicBezTo>
                <a:cubicBezTo>
                  <a:pt x="1106531" y="254014"/>
                  <a:pt x="1112661" y="253554"/>
                  <a:pt x="1117664" y="250825"/>
                </a:cubicBezTo>
                <a:cubicBezTo>
                  <a:pt x="1124364" y="247171"/>
                  <a:pt x="1130364" y="242358"/>
                  <a:pt x="1136714" y="238125"/>
                </a:cubicBezTo>
                <a:lnTo>
                  <a:pt x="1146239" y="231775"/>
                </a:lnTo>
                <a:cubicBezTo>
                  <a:pt x="1152589" y="227542"/>
                  <a:pt x="1158463" y="222488"/>
                  <a:pt x="1165289" y="219075"/>
                </a:cubicBezTo>
                <a:cubicBezTo>
                  <a:pt x="1171639" y="215900"/>
                  <a:pt x="1178106" y="212950"/>
                  <a:pt x="1184339" y="209550"/>
                </a:cubicBezTo>
                <a:cubicBezTo>
                  <a:pt x="1232657" y="183195"/>
                  <a:pt x="1164374" y="217945"/>
                  <a:pt x="1219264" y="190500"/>
                </a:cubicBezTo>
                <a:cubicBezTo>
                  <a:pt x="1223497" y="185208"/>
                  <a:pt x="1226864" y="179087"/>
                  <a:pt x="1231964" y="174625"/>
                </a:cubicBezTo>
                <a:cubicBezTo>
                  <a:pt x="1235526" y="171508"/>
                  <a:pt x="1241070" y="171355"/>
                  <a:pt x="1244664" y="168275"/>
                </a:cubicBezTo>
                <a:cubicBezTo>
                  <a:pt x="1282170" y="136127"/>
                  <a:pt x="1222854" y="175901"/>
                  <a:pt x="1266889" y="142875"/>
                </a:cubicBezTo>
                <a:cubicBezTo>
                  <a:pt x="1270675" y="140035"/>
                  <a:pt x="1275738" y="139276"/>
                  <a:pt x="1279589" y="136525"/>
                </a:cubicBezTo>
                <a:cubicBezTo>
                  <a:pt x="1283243" y="133915"/>
                  <a:pt x="1285570" y="129757"/>
                  <a:pt x="1289114" y="127000"/>
                </a:cubicBezTo>
                <a:cubicBezTo>
                  <a:pt x="1297007" y="120861"/>
                  <a:pt x="1310700" y="112016"/>
                  <a:pt x="1320864" y="107950"/>
                </a:cubicBezTo>
                <a:cubicBezTo>
                  <a:pt x="1327079" y="105464"/>
                  <a:pt x="1333564" y="103717"/>
                  <a:pt x="1339914" y="101600"/>
                </a:cubicBezTo>
                <a:cubicBezTo>
                  <a:pt x="1377731" y="73237"/>
                  <a:pt x="1329647" y="106734"/>
                  <a:pt x="1365314" y="88900"/>
                </a:cubicBezTo>
                <a:cubicBezTo>
                  <a:pt x="1370047" y="86533"/>
                  <a:pt x="1373708" y="82451"/>
                  <a:pt x="1378014" y="79375"/>
                </a:cubicBezTo>
                <a:cubicBezTo>
                  <a:pt x="1381119" y="77157"/>
                  <a:pt x="1384203" y="74878"/>
                  <a:pt x="1387539" y="73025"/>
                </a:cubicBezTo>
                <a:cubicBezTo>
                  <a:pt x="1404072" y="63840"/>
                  <a:pt x="1402452" y="64879"/>
                  <a:pt x="1416114" y="60325"/>
                </a:cubicBezTo>
                <a:cubicBezTo>
                  <a:pt x="1418231" y="57150"/>
                  <a:pt x="1419484" y="53184"/>
                  <a:pt x="1422464" y="50800"/>
                </a:cubicBezTo>
                <a:cubicBezTo>
                  <a:pt x="1425077" y="48709"/>
                  <a:pt x="1428996" y="49122"/>
                  <a:pt x="1431989" y="47625"/>
                </a:cubicBezTo>
                <a:cubicBezTo>
                  <a:pt x="1437509" y="44865"/>
                  <a:pt x="1442344" y="40860"/>
                  <a:pt x="1447864" y="38100"/>
                </a:cubicBezTo>
                <a:cubicBezTo>
                  <a:pt x="1450857" y="36603"/>
                  <a:pt x="1454313" y="36243"/>
                  <a:pt x="1457389" y="34925"/>
                </a:cubicBezTo>
                <a:cubicBezTo>
                  <a:pt x="1461739" y="33061"/>
                  <a:pt x="1465739" y="30439"/>
                  <a:pt x="1470089" y="28575"/>
                </a:cubicBezTo>
                <a:cubicBezTo>
                  <a:pt x="1473165" y="27257"/>
                  <a:pt x="1476621" y="26897"/>
                  <a:pt x="1479614" y="25400"/>
                </a:cubicBezTo>
                <a:cubicBezTo>
                  <a:pt x="1483027" y="23693"/>
                  <a:pt x="1485726" y="20757"/>
                  <a:pt x="1489139" y="19050"/>
                </a:cubicBezTo>
                <a:cubicBezTo>
                  <a:pt x="1493694" y="16773"/>
                  <a:pt x="1507295" y="13717"/>
                  <a:pt x="1511364" y="12700"/>
                </a:cubicBezTo>
                <a:cubicBezTo>
                  <a:pt x="1514539" y="10583"/>
                  <a:pt x="1517303" y="7654"/>
                  <a:pt x="1520889" y="6350"/>
                </a:cubicBezTo>
                <a:cubicBezTo>
                  <a:pt x="1529091" y="3368"/>
                  <a:pt x="1546289" y="0"/>
                  <a:pt x="1546289" y="0"/>
                </a:cubicBezTo>
                <a:cubicBezTo>
                  <a:pt x="1562867" y="1658"/>
                  <a:pt x="1575995" y="-2044"/>
                  <a:pt x="1587564" y="9525"/>
                </a:cubicBezTo>
                <a:cubicBezTo>
                  <a:pt x="1590262" y="12223"/>
                  <a:pt x="1592364" y="15563"/>
                  <a:pt x="1593914" y="19050"/>
                </a:cubicBezTo>
                <a:cubicBezTo>
                  <a:pt x="1596632" y="25167"/>
                  <a:pt x="1601852" y="11112"/>
                  <a:pt x="1603439" y="9525"/>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90" name="二等辺三角形 89"/>
          <p:cNvSpPr/>
          <p:nvPr/>
        </p:nvSpPr>
        <p:spPr>
          <a:xfrm>
            <a:off x="3136249" y="4037199"/>
            <a:ext cx="72532" cy="75162"/>
          </a:xfrm>
          <a:prstGeom prst="triangle">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91" name="二等辺三角形 90"/>
          <p:cNvSpPr/>
          <p:nvPr/>
        </p:nvSpPr>
        <p:spPr>
          <a:xfrm>
            <a:off x="2793842" y="4354699"/>
            <a:ext cx="72532" cy="75162"/>
          </a:xfrm>
          <a:prstGeom prst="triangle">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92" name="正方形/長方形 91"/>
          <p:cNvSpPr/>
          <p:nvPr/>
        </p:nvSpPr>
        <p:spPr>
          <a:xfrm>
            <a:off x="2802874" y="4445371"/>
            <a:ext cx="63500" cy="57150"/>
          </a:xfrm>
          <a:prstGeom prst="rect">
            <a:avLst/>
          </a:prstGeom>
          <a:solidFill>
            <a:schemeClr val="tx1"/>
          </a:solid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93" name="正方形/長方形 92"/>
          <p:cNvSpPr/>
          <p:nvPr/>
        </p:nvSpPr>
        <p:spPr>
          <a:xfrm>
            <a:off x="2347754" y="4733641"/>
            <a:ext cx="63500" cy="57150"/>
          </a:xfrm>
          <a:prstGeom prst="rect">
            <a:avLst/>
          </a:prstGeom>
          <a:solidFill>
            <a:schemeClr val="tx1"/>
          </a:solid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94" name="正方形/長方形 93"/>
          <p:cNvSpPr/>
          <p:nvPr/>
        </p:nvSpPr>
        <p:spPr>
          <a:xfrm>
            <a:off x="1893729" y="5140041"/>
            <a:ext cx="63500" cy="57150"/>
          </a:xfrm>
          <a:prstGeom prst="rect">
            <a:avLst/>
          </a:prstGeom>
          <a:solidFill>
            <a:schemeClr val="tx1"/>
          </a:solid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95" name="正方形/長方形 94"/>
          <p:cNvSpPr/>
          <p:nvPr/>
        </p:nvSpPr>
        <p:spPr>
          <a:xfrm>
            <a:off x="5089167" y="4259968"/>
            <a:ext cx="63500" cy="57150"/>
          </a:xfrm>
          <a:prstGeom prst="rect">
            <a:avLst/>
          </a:prstGeom>
          <a:solidFill>
            <a:schemeClr val="tx1"/>
          </a:solid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96" name="正方形/長方形 95"/>
          <p:cNvSpPr/>
          <p:nvPr/>
        </p:nvSpPr>
        <p:spPr>
          <a:xfrm>
            <a:off x="4868703" y="4259968"/>
            <a:ext cx="63500" cy="57150"/>
          </a:xfrm>
          <a:prstGeom prst="rect">
            <a:avLst/>
          </a:prstGeom>
          <a:solidFill>
            <a:schemeClr val="tx1"/>
          </a:solid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97" name="正方形/長方形 96"/>
          <p:cNvSpPr/>
          <p:nvPr/>
        </p:nvSpPr>
        <p:spPr>
          <a:xfrm>
            <a:off x="4179729" y="4259968"/>
            <a:ext cx="63500" cy="57150"/>
          </a:xfrm>
          <a:prstGeom prst="rect">
            <a:avLst/>
          </a:prstGeom>
          <a:solidFill>
            <a:schemeClr val="tx1"/>
          </a:solid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98" name="正方形/長方形 97"/>
          <p:cNvSpPr/>
          <p:nvPr/>
        </p:nvSpPr>
        <p:spPr>
          <a:xfrm>
            <a:off x="3846354" y="4253618"/>
            <a:ext cx="63500" cy="57150"/>
          </a:xfrm>
          <a:prstGeom prst="rect">
            <a:avLst/>
          </a:prstGeom>
          <a:solidFill>
            <a:schemeClr val="tx1"/>
          </a:solid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99" name="正方形/長方形 98"/>
          <p:cNvSpPr/>
          <p:nvPr/>
        </p:nvSpPr>
        <p:spPr>
          <a:xfrm>
            <a:off x="3516154" y="4261586"/>
            <a:ext cx="63500" cy="57150"/>
          </a:xfrm>
          <a:prstGeom prst="rect">
            <a:avLst/>
          </a:prstGeom>
          <a:solidFill>
            <a:schemeClr val="tx1"/>
          </a:solid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00" name="正方形/長方形 99"/>
          <p:cNvSpPr/>
          <p:nvPr/>
        </p:nvSpPr>
        <p:spPr>
          <a:xfrm>
            <a:off x="3164934" y="4270808"/>
            <a:ext cx="45719" cy="47929"/>
          </a:xfrm>
          <a:prstGeom prst="rect">
            <a:avLst/>
          </a:prstGeom>
          <a:solidFill>
            <a:schemeClr val="tx1"/>
          </a:solid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01" name="フリーフォーム 100"/>
          <p:cNvSpPr/>
          <p:nvPr/>
        </p:nvSpPr>
        <p:spPr>
          <a:xfrm>
            <a:off x="2416365" y="4279019"/>
            <a:ext cx="360015" cy="511585"/>
          </a:xfrm>
          <a:custGeom>
            <a:avLst/>
            <a:gdLst>
              <a:gd name="connsiteX0" fmla="*/ 323850 w 342900"/>
              <a:gd name="connsiteY0" fmla="*/ 0 h 511585"/>
              <a:gd name="connsiteX1" fmla="*/ 323850 w 342900"/>
              <a:gd name="connsiteY1" fmla="*/ 0 h 511585"/>
              <a:gd name="connsiteX2" fmla="*/ 327025 w 342900"/>
              <a:gd name="connsiteY2" fmla="*/ 31750 h 511585"/>
              <a:gd name="connsiteX3" fmla="*/ 330200 w 342900"/>
              <a:gd name="connsiteY3" fmla="*/ 41275 h 511585"/>
              <a:gd name="connsiteX4" fmla="*/ 333375 w 342900"/>
              <a:gd name="connsiteY4" fmla="*/ 60325 h 511585"/>
              <a:gd name="connsiteX5" fmla="*/ 336550 w 342900"/>
              <a:gd name="connsiteY5" fmla="*/ 165100 h 511585"/>
              <a:gd name="connsiteX6" fmla="*/ 342900 w 342900"/>
              <a:gd name="connsiteY6" fmla="*/ 184150 h 511585"/>
              <a:gd name="connsiteX7" fmla="*/ 339725 w 342900"/>
              <a:gd name="connsiteY7" fmla="*/ 273050 h 511585"/>
              <a:gd name="connsiteX8" fmla="*/ 336550 w 342900"/>
              <a:gd name="connsiteY8" fmla="*/ 301625 h 511585"/>
              <a:gd name="connsiteX9" fmla="*/ 330200 w 342900"/>
              <a:gd name="connsiteY9" fmla="*/ 323850 h 511585"/>
              <a:gd name="connsiteX10" fmla="*/ 323850 w 342900"/>
              <a:gd name="connsiteY10" fmla="*/ 346075 h 511585"/>
              <a:gd name="connsiteX11" fmla="*/ 320675 w 342900"/>
              <a:gd name="connsiteY11" fmla="*/ 358775 h 511585"/>
              <a:gd name="connsiteX12" fmla="*/ 317500 w 342900"/>
              <a:gd name="connsiteY12" fmla="*/ 368300 h 511585"/>
              <a:gd name="connsiteX13" fmla="*/ 314325 w 342900"/>
              <a:gd name="connsiteY13" fmla="*/ 384175 h 511585"/>
              <a:gd name="connsiteX14" fmla="*/ 307975 w 342900"/>
              <a:gd name="connsiteY14" fmla="*/ 403225 h 511585"/>
              <a:gd name="connsiteX15" fmla="*/ 298450 w 342900"/>
              <a:gd name="connsiteY15" fmla="*/ 415925 h 511585"/>
              <a:gd name="connsiteX16" fmla="*/ 292100 w 342900"/>
              <a:gd name="connsiteY16" fmla="*/ 425450 h 511585"/>
              <a:gd name="connsiteX17" fmla="*/ 282575 w 342900"/>
              <a:gd name="connsiteY17" fmla="*/ 431800 h 511585"/>
              <a:gd name="connsiteX18" fmla="*/ 263525 w 342900"/>
              <a:gd name="connsiteY18" fmla="*/ 444500 h 511585"/>
              <a:gd name="connsiteX19" fmla="*/ 241300 w 342900"/>
              <a:gd name="connsiteY19" fmla="*/ 457200 h 511585"/>
              <a:gd name="connsiteX20" fmla="*/ 206375 w 342900"/>
              <a:gd name="connsiteY20" fmla="*/ 476250 h 511585"/>
              <a:gd name="connsiteX21" fmla="*/ 174625 w 342900"/>
              <a:gd name="connsiteY21" fmla="*/ 488950 h 511585"/>
              <a:gd name="connsiteX22" fmla="*/ 146050 w 342900"/>
              <a:gd name="connsiteY22" fmla="*/ 501650 h 511585"/>
              <a:gd name="connsiteX23" fmla="*/ 136525 w 342900"/>
              <a:gd name="connsiteY23" fmla="*/ 508000 h 511585"/>
              <a:gd name="connsiteX24" fmla="*/ 63500 w 342900"/>
              <a:gd name="connsiteY24" fmla="*/ 508000 h 511585"/>
              <a:gd name="connsiteX25" fmla="*/ 38100 w 342900"/>
              <a:gd name="connsiteY25" fmla="*/ 501650 h 511585"/>
              <a:gd name="connsiteX26" fmla="*/ 19050 w 342900"/>
              <a:gd name="connsiteY26" fmla="*/ 492125 h 511585"/>
              <a:gd name="connsiteX27" fmla="*/ 9525 w 342900"/>
              <a:gd name="connsiteY27" fmla="*/ 431800 h 511585"/>
              <a:gd name="connsiteX28" fmla="*/ 0 w 342900"/>
              <a:gd name="connsiteY28" fmla="*/ 393700 h 511585"/>
              <a:gd name="connsiteX29" fmla="*/ 3175 w 342900"/>
              <a:gd name="connsiteY29" fmla="*/ 349250 h 511585"/>
              <a:gd name="connsiteX30" fmla="*/ 6350 w 342900"/>
              <a:gd name="connsiteY30" fmla="*/ 339725 h 511585"/>
              <a:gd name="connsiteX31" fmla="*/ 12700 w 342900"/>
              <a:gd name="connsiteY31" fmla="*/ 323850 h 511585"/>
              <a:gd name="connsiteX32" fmla="*/ 15875 w 342900"/>
              <a:gd name="connsiteY32" fmla="*/ 301625 h 511585"/>
              <a:gd name="connsiteX33" fmla="*/ 19050 w 342900"/>
              <a:gd name="connsiteY33" fmla="*/ 292100 h 511585"/>
              <a:gd name="connsiteX34" fmla="*/ 25400 w 342900"/>
              <a:gd name="connsiteY34" fmla="*/ 234950 h 511585"/>
              <a:gd name="connsiteX35" fmla="*/ 31750 w 342900"/>
              <a:gd name="connsiteY35" fmla="*/ 222250 h 511585"/>
              <a:gd name="connsiteX36" fmla="*/ 34925 w 342900"/>
              <a:gd name="connsiteY36" fmla="*/ 209550 h 511585"/>
              <a:gd name="connsiteX37" fmla="*/ 53975 w 342900"/>
              <a:gd name="connsiteY37" fmla="*/ 155575 h 511585"/>
              <a:gd name="connsiteX38" fmla="*/ 69850 w 342900"/>
              <a:gd name="connsiteY38" fmla="*/ 127000 h 511585"/>
              <a:gd name="connsiteX39" fmla="*/ 85725 w 342900"/>
              <a:gd name="connsiteY39" fmla="*/ 98425 h 511585"/>
              <a:gd name="connsiteX40" fmla="*/ 95250 w 342900"/>
              <a:gd name="connsiteY40" fmla="*/ 88900 h 511585"/>
              <a:gd name="connsiteX41" fmla="*/ 101600 w 342900"/>
              <a:gd name="connsiteY41" fmla="*/ 76200 h 511585"/>
              <a:gd name="connsiteX42" fmla="*/ 120650 w 342900"/>
              <a:gd name="connsiteY42" fmla="*/ 60325 h 511585"/>
              <a:gd name="connsiteX43" fmla="*/ 130175 w 342900"/>
              <a:gd name="connsiteY43" fmla="*/ 50800 h 511585"/>
              <a:gd name="connsiteX44" fmla="*/ 142875 w 342900"/>
              <a:gd name="connsiteY44" fmla="*/ 44450 h 511585"/>
              <a:gd name="connsiteX45" fmla="*/ 152400 w 342900"/>
              <a:gd name="connsiteY45" fmla="*/ 38100 h 511585"/>
              <a:gd name="connsiteX46" fmla="*/ 184150 w 342900"/>
              <a:gd name="connsiteY46" fmla="*/ 28575 h 511585"/>
              <a:gd name="connsiteX47" fmla="*/ 219075 w 342900"/>
              <a:gd name="connsiteY47" fmla="*/ 19050 h 511585"/>
              <a:gd name="connsiteX48" fmla="*/ 307975 w 342900"/>
              <a:gd name="connsiteY48" fmla="*/ 12700 h 511585"/>
              <a:gd name="connsiteX49" fmla="*/ 323850 w 342900"/>
              <a:gd name="connsiteY49" fmla="*/ 0 h 511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42900" h="511585">
                <a:moveTo>
                  <a:pt x="323850" y="0"/>
                </a:moveTo>
                <a:lnTo>
                  <a:pt x="323850" y="0"/>
                </a:lnTo>
                <a:cubicBezTo>
                  <a:pt x="324908" y="10583"/>
                  <a:pt x="325408" y="21238"/>
                  <a:pt x="327025" y="31750"/>
                </a:cubicBezTo>
                <a:cubicBezTo>
                  <a:pt x="327534" y="35058"/>
                  <a:pt x="329474" y="38008"/>
                  <a:pt x="330200" y="41275"/>
                </a:cubicBezTo>
                <a:cubicBezTo>
                  <a:pt x="331597" y="47559"/>
                  <a:pt x="332317" y="53975"/>
                  <a:pt x="333375" y="60325"/>
                </a:cubicBezTo>
                <a:cubicBezTo>
                  <a:pt x="334433" y="95250"/>
                  <a:pt x="333870" y="130262"/>
                  <a:pt x="336550" y="165100"/>
                </a:cubicBezTo>
                <a:cubicBezTo>
                  <a:pt x="337063" y="171774"/>
                  <a:pt x="342900" y="184150"/>
                  <a:pt x="342900" y="184150"/>
                </a:cubicBezTo>
                <a:cubicBezTo>
                  <a:pt x="341842" y="213783"/>
                  <a:pt x="341325" y="243441"/>
                  <a:pt x="339725" y="273050"/>
                </a:cubicBezTo>
                <a:cubicBezTo>
                  <a:pt x="339208" y="282620"/>
                  <a:pt x="338007" y="292153"/>
                  <a:pt x="336550" y="301625"/>
                </a:cubicBezTo>
                <a:cubicBezTo>
                  <a:pt x="335086" y="311144"/>
                  <a:pt x="332820" y="315115"/>
                  <a:pt x="330200" y="323850"/>
                </a:cubicBezTo>
                <a:cubicBezTo>
                  <a:pt x="327986" y="331230"/>
                  <a:pt x="325877" y="338642"/>
                  <a:pt x="323850" y="346075"/>
                </a:cubicBezTo>
                <a:cubicBezTo>
                  <a:pt x="322702" y="350285"/>
                  <a:pt x="321874" y="354579"/>
                  <a:pt x="320675" y="358775"/>
                </a:cubicBezTo>
                <a:cubicBezTo>
                  <a:pt x="319756" y="361993"/>
                  <a:pt x="318312" y="365053"/>
                  <a:pt x="317500" y="368300"/>
                </a:cubicBezTo>
                <a:cubicBezTo>
                  <a:pt x="316191" y="373535"/>
                  <a:pt x="315745" y="378969"/>
                  <a:pt x="314325" y="384175"/>
                </a:cubicBezTo>
                <a:cubicBezTo>
                  <a:pt x="312564" y="390633"/>
                  <a:pt x="311991" y="397870"/>
                  <a:pt x="307975" y="403225"/>
                </a:cubicBezTo>
                <a:cubicBezTo>
                  <a:pt x="304800" y="407458"/>
                  <a:pt x="301526" y="411619"/>
                  <a:pt x="298450" y="415925"/>
                </a:cubicBezTo>
                <a:cubicBezTo>
                  <a:pt x="296232" y="419030"/>
                  <a:pt x="294798" y="422752"/>
                  <a:pt x="292100" y="425450"/>
                </a:cubicBezTo>
                <a:cubicBezTo>
                  <a:pt x="289402" y="428148"/>
                  <a:pt x="285506" y="429357"/>
                  <a:pt x="282575" y="431800"/>
                </a:cubicBezTo>
                <a:cubicBezTo>
                  <a:pt x="266720" y="445013"/>
                  <a:pt x="280264" y="438920"/>
                  <a:pt x="263525" y="444500"/>
                </a:cubicBezTo>
                <a:cubicBezTo>
                  <a:pt x="232816" y="467532"/>
                  <a:pt x="265542" y="445079"/>
                  <a:pt x="241300" y="457200"/>
                </a:cubicBezTo>
                <a:cubicBezTo>
                  <a:pt x="218112" y="468794"/>
                  <a:pt x="249542" y="461861"/>
                  <a:pt x="206375" y="476250"/>
                </a:cubicBezTo>
                <a:cubicBezTo>
                  <a:pt x="193706" y="480473"/>
                  <a:pt x="189083" y="481721"/>
                  <a:pt x="174625" y="488950"/>
                </a:cubicBezTo>
                <a:cubicBezTo>
                  <a:pt x="147162" y="502682"/>
                  <a:pt x="170285" y="495591"/>
                  <a:pt x="146050" y="501650"/>
                </a:cubicBezTo>
                <a:cubicBezTo>
                  <a:pt x="142875" y="503767"/>
                  <a:pt x="140098" y="506660"/>
                  <a:pt x="136525" y="508000"/>
                </a:cubicBezTo>
                <a:cubicBezTo>
                  <a:pt x="115998" y="515698"/>
                  <a:pt x="76340" y="508713"/>
                  <a:pt x="63500" y="508000"/>
                </a:cubicBezTo>
                <a:cubicBezTo>
                  <a:pt x="57462" y="506792"/>
                  <a:pt x="44609" y="504904"/>
                  <a:pt x="38100" y="501650"/>
                </a:cubicBezTo>
                <a:cubicBezTo>
                  <a:pt x="13481" y="489340"/>
                  <a:pt x="42991" y="500105"/>
                  <a:pt x="19050" y="492125"/>
                </a:cubicBezTo>
                <a:cubicBezTo>
                  <a:pt x="2996" y="468044"/>
                  <a:pt x="14238" y="488359"/>
                  <a:pt x="9525" y="431800"/>
                </a:cubicBezTo>
                <a:cubicBezTo>
                  <a:pt x="7268" y="404713"/>
                  <a:pt x="9331" y="412362"/>
                  <a:pt x="0" y="393700"/>
                </a:cubicBezTo>
                <a:cubicBezTo>
                  <a:pt x="1058" y="378883"/>
                  <a:pt x="1439" y="364003"/>
                  <a:pt x="3175" y="349250"/>
                </a:cubicBezTo>
                <a:cubicBezTo>
                  <a:pt x="3566" y="345926"/>
                  <a:pt x="5175" y="342859"/>
                  <a:pt x="6350" y="339725"/>
                </a:cubicBezTo>
                <a:cubicBezTo>
                  <a:pt x="8351" y="334389"/>
                  <a:pt x="10583" y="329142"/>
                  <a:pt x="12700" y="323850"/>
                </a:cubicBezTo>
                <a:cubicBezTo>
                  <a:pt x="13758" y="316442"/>
                  <a:pt x="14407" y="308963"/>
                  <a:pt x="15875" y="301625"/>
                </a:cubicBezTo>
                <a:cubicBezTo>
                  <a:pt x="16531" y="298343"/>
                  <a:pt x="18577" y="295413"/>
                  <a:pt x="19050" y="292100"/>
                </a:cubicBezTo>
                <a:cubicBezTo>
                  <a:pt x="19984" y="285564"/>
                  <a:pt x="22440" y="245802"/>
                  <a:pt x="25400" y="234950"/>
                </a:cubicBezTo>
                <a:cubicBezTo>
                  <a:pt x="26645" y="230384"/>
                  <a:pt x="30088" y="226682"/>
                  <a:pt x="31750" y="222250"/>
                </a:cubicBezTo>
                <a:cubicBezTo>
                  <a:pt x="33282" y="218164"/>
                  <a:pt x="33978" y="213810"/>
                  <a:pt x="34925" y="209550"/>
                </a:cubicBezTo>
                <a:cubicBezTo>
                  <a:pt x="42313" y="176304"/>
                  <a:pt x="32162" y="208548"/>
                  <a:pt x="53975" y="155575"/>
                </a:cubicBezTo>
                <a:cubicBezTo>
                  <a:pt x="62833" y="134064"/>
                  <a:pt x="56402" y="144931"/>
                  <a:pt x="69850" y="127000"/>
                </a:cubicBezTo>
                <a:cubicBezTo>
                  <a:pt x="73843" y="115022"/>
                  <a:pt x="74808" y="109342"/>
                  <a:pt x="85725" y="98425"/>
                </a:cubicBezTo>
                <a:cubicBezTo>
                  <a:pt x="88900" y="95250"/>
                  <a:pt x="92640" y="92554"/>
                  <a:pt x="95250" y="88900"/>
                </a:cubicBezTo>
                <a:cubicBezTo>
                  <a:pt x="98001" y="85049"/>
                  <a:pt x="98849" y="80051"/>
                  <a:pt x="101600" y="76200"/>
                </a:cubicBezTo>
                <a:cubicBezTo>
                  <a:pt x="109785" y="64742"/>
                  <a:pt x="110821" y="68516"/>
                  <a:pt x="120650" y="60325"/>
                </a:cubicBezTo>
                <a:cubicBezTo>
                  <a:pt x="124099" y="57450"/>
                  <a:pt x="126521" y="53410"/>
                  <a:pt x="130175" y="50800"/>
                </a:cubicBezTo>
                <a:cubicBezTo>
                  <a:pt x="134026" y="48049"/>
                  <a:pt x="138766" y="46798"/>
                  <a:pt x="142875" y="44450"/>
                </a:cubicBezTo>
                <a:cubicBezTo>
                  <a:pt x="146188" y="42557"/>
                  <a:pt x="148913" y="39650"/>
                  <a:pt x="152400" y="38100"/>
                </a:cubicBezTo>
                <a:cubicBezTo>
                  <a:pt x="167943" y="31192"/>
                  <a:pt x="169942" y="32838"/>
                  <a:pt x="184150" y="28575"/>
                </a:cubicBezTo>
                <a:cubicBezTo>
                  <a:pt x="202021" y="23214"/>
                  <a:pt x="201715" y="21365"/>
                  <a:pt x="219075" y="19050"/>
                </a:cubicBezTo>
                <a:cubicBezTo>
                  <a:pt x="276463" y="11398"/>
                  <a:pt x="228270" y="21090"/>
                  <a:pt x="307975" y="12700"/>
                </a:cubicBezTo>
                <a:cubicBezTo>
                  <a:pt x="309463" y="12543"/>
                  <a:pt x="321204" y="2117"/>
                  <a:pt x="323850" y="0"/>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2" name="フリーフォーム 101"/>
          <p:cNvSpPr/>
          <p:nvPr/>
        </p:nvSpPr>
        <p:spPr>
          <a:xfrm>
            <a:off x="2855753" y="3977393"/>
            <a:ext cx="284456" cy="561975"/>
          </a:xfrm>
          <a:custGeom>
            <a:avLst/>
            <a:gdLst>
              <a:gd name="connsiteX0" fmla="*/ 206375 w 284456"/>
              <a:gd name="connsiteY0" fmla="*/ 0 h 538358"/>
              <a:gd name="connsiteX1" fmla="*/ 206375 w 284456"/>
              <a:gd name="connsiteY1" fmla="*/ 0 h 538358"/>
              <a:gd name="connsiteX2" fmla="*/ 225425 w 284456"/>
              <a:gd name="connsiteY2" fmla="*/ 22225 h 538358"/>
              <a:gd name="connsiteX3" fmla="*/ 231775 w 284456"/>
              <a:gd name="connsiteY3" fmla="*/ 41275 h 538358"/>
              <a:gd name="connsiteX4" fmla="*/ 241300 w 284456"/>
              <a:gd name="connsiteY4" fmla="*/ 95250 h 538358"/>
              <a:gd name="connsiteX5" fmla="*/ 244475 w 284456"/>
              <a:gd name="connsiteY5" fmla="*/ 107950 h 538358"/>
              <a:gd name="connsiteX6" fmla="*/ 250825 w 284456"/>
              <a:gd name="connsiteY6" fmla="*/ 127000 h 538358"/>
              <a:gd name="connsiteX7" fmla="*/ 254000 w 284456"/>
              <a:gd name="connsiteY7" fmla="*/ 136525 h 538358"/>
              <a:gd name="connsiteX8" fmla="*/ 263525 w 284456"/>
              <a:gd name="connsiteY8" fmla="*/ 168275 h 538358"/>
              <a:gd name="connsiteX9" fmla="*/ 266700 w 284456"/>
              <a:gd name="connsiteY9" fmla="*/ 177800 h 538358"/>
              <a:gd name="connsiteX10" fmla="*/ 273050 w 284456"/>
              <a:gd name="connsiteY10" fmla="*/ 222250 h 538358"/>
              <a:gd name="connsiteX11" fmla="*/ 279400 w 284456"/>
              <a:gd name="connsiteY11" fmla="*/ 257175 h 538358"/>
              <a:gd name="connsiteX12" fmla="*/ 279400 w 284456"/>
              <a:gd name="connsiteY12" fmla="*/ 447675 h 538358"/>
              <a:gd name="connsiteX13" fmla="*/ 273050 w 284456"/>
              <a:gd name="connsiteY13" fmla="*/ 479425 h 538358"/>
              <a:gd name="connsiteX14" fmla="*/ 266700 w 284456"/>
              <a:gd name="connsiteY14" fmla="*/ 488950 h 538358"/>
              <a:gd name="connsiteX15" fmla="*/ 263525 w 284456"/>
              <a:gd name="connsiteY15" fmla="*/ 498475 h 538358"/>
              <a:gd name="connsiteX16" fmla="*/ 254000 w 284456"/>
              <a:gd name="connsiteY16" fmla="*/ 504825 h 538358"/>
              <a:gd name="connsiteX17" fmla="*/ 231775 w 284456"/>
              <a:gd name="connsiteY17" fmla="*/ 520700 h 538358"/>
              <a:gd name="connsiteX18" fmla="*/ 190500 w 284456"/>
              <a:gd name="connsiteY18" fmla="*/ 530225 h 538358"/>
              <a:gd name="connsiteX19" fmla="*/ 184150 w 284456"/>
              <a:gd name="connsiteY19" fmla="*/ 520700 h 538358"/>
              <a:gd name="connsiteX20" fmla="*/ 174625 w 284456"/>
              <a:gd name="connsiteY20" fmla="*/ 511175 h 538358"/>
              <a:gd name="connsiteX21" fmla="*/ 136525 w 284456"/>
              <a:gd name="connsiteY21" fmla="*/ 501650 h 538358"/>
              <a:gd name="connsiteX22" fmla="*/ 123825 w 284456"/>
              <a:gd name="connsiteY22" fmla="*/ 498475 h 538358"/>
              <a:gd name="connsiteX23" fmla="*/ 114300 w 284456"/>
              <a:gd name="connsiteY23" fmla="*/ 492125 h 538358"/>
              <a:gd name="connsiteX24" fmla="*/ 88900 w 284456"/>
              <a:gd name="connsiteY24" fmla="*/ 485775 h 538358"/>
              <a:gd name="connsiteX25" fmla="*/ 82550 w 284456"/>
              <a:gd name="connsiteY25" fmla="*/ 476250 h 538358"/>
              <a:gd name="connsiteX26" fmla="*/ 73025 w 284456"/>
              <a:gd name="connsiteY26" fmla="*/ 473075 h 538358"/>
              <a:gd name="connsiteX27" fmla="*/ 63500 w 284456"/>
              <a:gd name="connsiteY27" fmla="*/ 466725 h 538358"/>
              <a:gd name="connsiteX28" fmla="*/ 47625 w 284456"/>
              <a:gd name="connsiteY28" fmla="*/ 450850 h 538358"/>
              <a:gd name="connsiteX29" fmla="*/ 28575 w 284456"/>
              <a:gd name="connsiteY29" fmla="*/ 434975 h 538358"/>
              <a:gd name="connsiteX30" fmla="*/ 19050 w 284456"/>
              <a:gd name="connsiteY30" fmla="*/ 406400 h 538358"/>
              <a:gd name="connsiteX31" fmla="*/ 15875 w 284456"/>
              <a:gd name="connsiteY31" fmla="*/ 396875 h 538358"/>
              <a:gd name="connsiteX32" fmla="*/ 12700 w 284456"/>
              <a:gd name="connsiteY32" fmla="*/ 387350 h 538358"/>
              <a:gd name="connsiteX33" fmla="*/ 9525 w 284456"/>
              <a:gd name="connsiteY33" fmla="*/ 371475 h 538358"/>
              <a:gd name="connsiteX34" fmla="*/ 3175 w 284456"/>
              <a:gd name="connsiteY34" fmla="*/ 349250 h 538358"/>
              <a:gd name="connsiteX35" fmla="*/ 0 w 284456"/>
              <a:gd name="connsiteY35" fmla="*/ 323850 h 538358"/>
              <a:gd name="connsiteX36" fmla="*/ 3175 w 284456"/>
              <a:gd name="connsiteY36" fmla="*/ 209550 h 538358"/>
              <a:gd name="connsiteX37" fmla="*/ 6350 w 284456"/>
              <a:gd name="connsiteY37" fmla="*/ 168275 h 538358"/>
              <a:gd name="connsiteX38" fmla="*/ 9525 w 284456"/>
              <a:gd name="connsiteY38" fmla="*/ 139700 h 538358"/>
              <a:gd name="connsiteX39" fmla="*/ 15875 w 284456"/>
              <a:gd name="connsiteY39" fmla="*/ 123825 h 538358"/>
              <a:gd name="connsiteX40" fmla="*/ 19050 w 284456"/>
              <a:gd name="connsiteY40" fmla="*/ 114300 h 538358"/>
              <a:gd name="connsiteX41" fmla="*/ 34925 w 284456"/>
              <a:gd name="connsiteY41" fmla="*/ 92075 h 538358"/>
              <a:gd name="connsiteX42" fmla="*/ 53975 w 284456"/>
              <a:gd name="connsiteY42" fmla="*/ 82550 h 538358"/>
              <a:gd name="connsiteX43" fmla="*/ 63500 w 284456"/>
              <a:gd name="connsiteY43" fmla="*/ 76200 h 538358"/>
              <a:gd name="connsiteX44" fmla="*/ 88900 w 284456"/>
              <a:gd name="connsiteY44" fmla="*/ 60325 h 538358"/>
              <a:gd name="connsiteX45" fmla="*/ 101600 w 284456"/>
              <a:gd name="connsiteY45" fmla="*/ 50800 h 538358"/>
              <a:gd name="connsiteX46" fmla="*/ 117475 w 284456"/>
              <a:gd name="connsiteY46" fmla="*/ 47625 h 538358"/>
              <a:gd name="connsiteX47" fmla="*/ 130175 w 284456"/>
              <a:gd name="connsiteY47" fmla="*/ 38100 h 538358"/>
              <a:gd name="connsiteX48" fmla="*/ 155575 w 284456"/>
              <a:gd name="connsiteY48" fmla="*/ 31750 h 538358"/>
              <a:gd name="connsiteX49" fmla="*/ 193675 w 284456"/>
              <a:gd name="connsiteY49" fmla="*/ 12700 h 538358"/>
              <a:gd name="connsiteX50" fmla="*/ 203200 w 284456"/>
              <a:gd name="connsiteY50" fmla="*/ 9525 h 538358"/>
              <a:gd name="connsiteX51" fmla="*/ 206375 w 284456"/>
              <a:gd name="connsiteY51" fmla="*/ 0 h 538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84456" h="538358">
                <a:moveTo>
                  <a:pt x="206375" y="0"/>
                </a:moveTo>
                <a:lnTo>
                  <a:pt x="206375" y="0"/>
                </a:lnTo>
                <a:cubicBezTo>
                  <a:pt x="212725" y="7408"/>
                  <a:pt x="220311" y="13915"/>
                  <a:pt x="225425" y="22225"/>
                </a:cubicBezTo>
                <a:cubicBezTo>
                  <a:pt x="228933" y="27926"/>
                  <a:pt x="231775" y="41275"/>
                  <a:pt x="231775" y="41275"/>
                </a:cubicBezTo>
                <a:cubicBezTo>
                  <a:pt x="235914" y="78524"/>
                  <a:pt x="232626" y="60553"/>
                  <a:pt x="241300" y="95250"/>
                </a:cubicBezTo>
                <a:cubicBezTo>
                  <a:pt x="242358" y="99483"/>
                  <a:pt x="243095" y="103810"/>
                  <a:pt x="244475" y="107950"/>
                </a:cubicBezTo>
                <a:lnTo>
                  <a:pt x="250825" y="127000"/>
                </a:lnTo>
                <a:cubicBezTo>
                  <a:pt x="251883" y="130175"/>
                  <a:pt x="253188" y="133278"/>
                  <a:pt x="254000" y="136525"/>
                </a:cubicBezTo>
                <a:cubicBezTo>
                  <a:pt x="258798" y="155719"/>
                  <a:pt x="255795" y="145085"/>
                  <a:pt x="263525" y="168275"/>
                </a:cubicBezTo>
                <a:lnTo>
                  <a:pt x="266700" y="177800"/>
                </a:lnTo>
                <a:cubicBezTo>
                  <a:pt x="272696" y="225768"/>
                  <a:pt x="266946" y="182576"/>
                  <a:pt x="273050" y="222250"/>
                </a:cubicBezTo>
                <a:cubicBezTo>
                  <a:pt x="277601" y="251828"/>
                  <a:pt x="273968" y="235446"/>
                  <a:pt x="279400" y="257175"/>
                </a:cubicBezTo>
                <a:cubicBezTo>
                  <a:pt x="287461" y="337788"/>
                  <a:pt x="284680" y="297209"/>
                  <a:pt x="279400" y="447675"/>
                </a:cubicBezTo>
                <a:cubicBezTo>
                  <a:pt x="279179" y="453967"/>
                  <a:pt x="277059" y="471408"/>
                  <a:pt x="273050" y="479425"/>
                </a:cubicBezTo>
                <a:cubicBezTo>
                  <a:pt x="271343" y="482838"/>
                  <a:pt x="268407" y="485537"/>
                  <a:pt x="266700" y="488950"/>
                </a:cubicBezTo>
                <a:cubicBezTo>
                  <a:pt x="265203" y="491943"/>
                  <a:pt x="265616" y="495862"/>
                  <a:pt x="263525" y="498475"/>
                </a:cubicBezTo>
                <a:cubicBezTo>
                  <a:pt x="261141" y="501455"/>
                  <a:pt x="257105" y="502607"/>
                  <a:pt x="254000" y="504825"/>
                </a:cubicBezTo>
                <a:cubicBezTo>
                  <a:pt x="226433" y="524516"/>
                  <a:pt x="254223" y="505735"/>
                  <a:pt x="231775" y="520700"/>
                </a:cubicBezTo>
                <a:cubicBezTo>
                  <a:pt x="226195" y="543018"/>
                  <a:pt x="230944" y="541780"/>
                  <a:pt x="190500" y="530225"/>
                </a:cubicBezTo>
                <a:cubicBezTo>
                  <a:pt x="186831" y="529177"/>
                  <a:pt x="186593" y="523631"/>
                  <a:pt x="184150" y="520700"/>
                </a:cubicBezTo>
                <a:cubicBezTo>
                  <a:pt x="181275" y="517251"/>
                  <a:pt x="178279" y="513785"/>
                  <a:pt x="174625" y="511175"/>
                </a:cubicBezTo>
                <a:cubicBezTo>
                  <a:pt x="160979" y="501428"/>
                  <a:pt x="154569" y="504657"/>
                  <a:pt x="136525" y="501650"/>
                </a:cubicBezTo>
                <a:cubicBezTo>
                  <a:pt x="132221" y="500933"/>
                  <a:pt x="128058" y="499533"/>
                  <a:pt x="123825" y="498475"/>
                </a:cubicBezTo>
                <a:cubicBezTo>
                  <a:pt x="120650" y="496358"/>
                  <a:pt x="117713" y="493832"/>
                  <a:pt x="114300" y="492125"/>
                </a:cubicBezTo>
                <a:cubicBezTo>
                  <a:pt x="107791" y="488871"/>
                  <a:pt x="94938" y="486983"/>
                  <a:pt x="88900" y="485775"/>
                </a:cubicBezTo>
                <a:cubicBezTo>
                  <a:pt x="86783" y="482600"/>
                  <a:pt x="85530" y="478634"/>
                  <a:pt x="82550" y="476250"/>
                </a:cubicBezTo>
                <a:cubicBezTo>
                  <a:pt x="79937" y="474159"/>
                  <a:pt x="76018" y="474572"/>
                  <a:pt x="73025" y="473075"/>
                </a:cubicBezTo>
                <a:cubicBezTo>
                  <a:pt x="69612" y="471368"/>
                  <a:pt x="66675" y="468842"/>
                  <a:pt x="63500" y="466725"/>
                </a:cubicBezTo>
                <a:cubicBezTo>
                  <a:pt x="51858" y="449263"/>
                  <a:pt x="63500" y="464079"/>
                  <a:pt x="47625" y="450850"/>
                </a:cubicBezTo>
                <a:cubicBezTo>
                  <a:pt x="23179" y="430478"/>
                  <a:pt x="52224" y="450741"/>
                  <a:pt x="28575" y="434975"/>
                </a:cubicBezTo>
                <a:lnTo>
                  <a:pt x="19050" y="406400"/>
                </a:lnTo>
                <a:lnTo>
                  <a:pt x="15875" y="396875"/>
                </a:lnTo>
                <a:cubicBezTo>
                  <a:pt x="14817" y="393700"/>
                  <a:pt x="13356" y="390632"/>
                  <a:pt x="12700" y="387350"/>
                </a:cubicBezTo>
                <a:cubicBezTo>
                  <a:pt x="11642" y="382058"/>
                  <a:pt x="10834" y="376710"/>
                  <a:pt x="9525" y="371475"/>
                </a:cubicBezTo>
                <a:cubicBezTo>
                  <a:pt x="5750" y="356376"/>
                  <a:pt x="6144" y="367067"/>
                  <a:pt x="3175" y="349250"/>
                </a:cubicBezTo>
                <a:cubicBezTo>
                  <a:pt x="1772" y="340834"/>
                  <a:pt x="1058" y="332317"/>
                  <a:pt x="0" y="323850"/>
                </a:cubicBezTo>
                <a:cubicBezTo>
                  <a:pt x="1058" y="285750"/>
                  <a:pt x="1621" y="247633"/>
                  <a:pt x="3175" y="209550"/>
                </a:cubicBezTo>
                <a:cubicBezTo>
                  <a:pt x="3738" y="195763"/>
                  <a:pt x="5101" y="182017"/>
                  <a:pt x="6350" y="168275"/>
                </a:cubicBezTo>
                <a:cubicBezTo>
                  <a:pt x="7218" y="158731"/>
                  <a:pt x="7517" y="149071"/>
                  <a:pt x="9525" y="139700"/>
                </a:cubicBezTo>
                <a:cubicBezTo>
                  <a:pt x="10719" y="134127"/>
                  <a:pt x="13874" y="129161"/>
                  <a:pt x="15875" y="123825"/>
                </a:cubicBezTo>
                <a:cubicBezTo>
                  <a:pt x="17050" y="120691"/>
                  <a:pt x="17553" y="117293"/>
                  <a:pt x="19050" y="114300"/>
                </a:cubicBezTo>
                <a:cubicBezTo>
                  <a:pt x="20853" y="110694"/>
                  <a:pt x="33487" y="93513"/>
                  <a:pt x="34925" y="92075"/>
                </a:cubicBezTo>
                <a:cubicBezTo>
                  <a:pt x="44024" y="82976"/>
                  <a:pt x="43646" y="87715"/>
                  <a:pt x="53975" y="82550"/>
                </a:cubicBezTo>
                <a:cubicBezTo>
                  <a:pt x="57388" y="80843"/>
                  <a:pt x="60395" y="78418"/>
                  <a:pt x="63500" y="76200"/>
                </a:cubicBezTo>
                <a:cubicBezTo>
                  <a:pt x="113868" y="40223"/>
                  <a:pt x="41162" y="90161"/>
                  <a:pt x="88900" y="60325"/>
                </a:cubicBezTo>
                <a:cubicBezTo>
                  <a:pt x="93387" y="57520"/>
                  <a:pt x="96764" y="52949"/>
                  <a:pt x="101600" y="50800"/>
                </a:cubicBezTo>
                <a:cubicBezTo>
                  <a:pt x="106531" y="48608"/>
                  <a:pt x="112183" y="48683"/>
                  <a:pt x="117475" y="47625"/>
                </a:cubicBezTo>
                <a:cubicBezTo>
                  <a:pt x="121708" y="44450"/>
                  <a:pt x="125290" y="40135"/>
                  <a:pt x="130175" y="38100"/>
                </a:cubicBezTo>
                <a:cubicBezTo>
                  <a:pt x="138231" y="34743"/>
                  <a:pt x="155575" y="31750"/>
                  <a:pt x="155575" y="31750"/>
                </a:cubicBezTo>
                <a:cubicBezTo>
                  <a:pt x="180194" y="15337"/>
                  <a:pt x="167385" y="21463"/>
                  <a:pt x="193675" y="12700"/>
                </a:cubicBezTo>
                <a:cubicBezTo>
                  <a:pt x="196850" y="11642"/>
                  <a:pt x="199953" y="10337"/>
                  <a:pt x="203200" y="9525"/>
                </a:cubicBezTo>
                <a:lnTo>
                  <a:pt x="206375"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07" name="フリーフォーム 106"/>
          <p:cNvSpPr/>
          <p:nvPr/>
        </p:nvSpPr>
        <p:spPr>
          <a:xfrm>
            <a:off x="2088074" y="4523102"/>
            <a:ext cx="412845" cy="476250"/>
          </a:xfrm>
          <a:custGeom>
            <a:avLst/>
            <a:gdLst>
              <a:gd name="connsiteX0" fmla="*/ 247650 w 412845"/>
              <a:gd name="connsiteY0" fmla="*/ 9525 h 476250"/>
              <a:gd name="connsiteX1" fmla="*/ 247650 w 412845"/>
              <a:gd name="connsiteY1" fmla="*/ 9525 h 476250"/>
              <a:gd name="connsiteX2" fmla="*/ 244475 w 412845"/>
              <a:gd name="connsiteY2" fmla="*/ 209550 h 476250"/>
              <a:gd name="connsiteX3" fmla="*/ 244475 w 412845"/>
              <a:gd name="connsiteY3" fmla="*/ 282575 h 476250"/>
              <a:gd name="connsiteX4" fmla="*/ 257175 w 412845"/>
              <a:gd name="connsiteY4" fmla="*/ 288925 h 476250"/>
              <a:gd name="connsiteX5" fmla="*/ 292100 w 412845"/>
              <a:gd name="connsiteY5" fmla="*/ 292100 h 476250"/>
              <a:gd name="connsiteX6" fmla="*/ 336550 w 412845"/>
              <a:gd name="connsiteY6" fmla="*/ 298450 h 476250"/>
              <a:gd name="connsiteX7" fmla="*/ 393700 w 412845"/>
              <a:gd name="connsiteY7" fmla="*/ 301625 h 476250"/>
              <a:gd name="connsiteX8" fmla="*/ 412750 w 412845"/>
              <a:gd name="connsiteY8" fmla="*/ 304800 h 476250"/>
              <a:gd name="connsiteX9" fmla="*/ 403225 w 412845"/>
              <a:gd name="connsiteY9" fmla="*/ 349250 h 476250"/>
              <a:gd name="connsiteX10" fmla="*/ 400050 w 412845"/>
              <a:gd name="connsiteY10" fmla="*/ 377825 h 476250"/>
              <a:gd name="connsiteX11" fmla="*/ 393700 w 412845"/>
              <a:gd name="connsiteY11" fmla="*/ 444500 h 476250"/>
              <a:gd name="connsiteX12" fmla="*/ 390525 w 412845"/>
              <a:gd name="connsiteY12" fmla="*/ 457200 h 476250"/>
              <a:gd name="connsiteX13" fmla="*/ 358775 w 412845"/>
              <a:gd name="connsiteY13" fmla="*/ 473075 h 476250"/>
              <a:gd name="connsiteX14" fmla="*/ 327025 w 412845"/>
              <a:gd name="connsiteY14" fmla="*/ 476250 h 476250"/>
              <a:gd name="connsiteX15" fmla="*/ 241300 w 412845"/>
              <a:gd name="connsiteY15" fmla="*/ 473075 h 476250"/>
              <a:gd name="connsiteX16" fmla="*/ 101600 w 412845"/>
              <a:gd name="connsiteY16" fmla="*/ 469900 h 476250"/>
              <a:gd name="connsiteX17" fmla="*/ 82550 w 412845"/>
              <a:gd name="connsiteY17" fmla="*/ 450850 h 476250"/>
              <a:gd name="connsiteX18" fmla="*/ 69850 w 412845"/>
              <a:gd name="connsiteY18" fmla="*/ 425450 h 476250"/>
              <a:gd name="connsiteX19" fmla="*/ 57150 w 412845"/>
              <a:gd name="connsiteY19" fmla="*/ 406400 h 476250"/>
              <a:gd name="connsiteX20" fmla="*/ 34925 w 412845"/>
              <a:gd name="connsiteY20" fmla="*/ 355600 h 476250"/>
              <a:gd name="connsiteX21" fmla="*/ 25400 w 412845"/>
              <a:gd name="connsiteY21" fmla="*/ 333375 h 476250"/>
              <a:gd name="connsiteX22" fmla="*/ 15875 w 412845"/>
              <a:gd name="connsiteY22" fmla="*/ 288925 h 476250"/>
              <a:gd name="connsiteX23" fmla="*/ 6350 w 412845"/>
              <a:gd name="connsiteY23" fmla="*/ 254000 h 476250"/>
              <a:gd name="connsiteX24" fmla="*/ 0 w 412845"/>
              <a:gd name="connsiteY24" fmla="*/ 222250 h 476250"/>
              <a:gd name="connsiteX25" fmla="*/ 3175 w 412845"/>
              <a:gd name="connsiteY25" fmla="*/ 73025 h 476250"/>
              <a:gd name="connsiteX26" fmla="*/ 6350 w 412845"/>
              <a:gd name="connsiteY26" fmla="*/ 60325 h 476250"/>
              <a:gd name="connsiteX27" fmla="*/ 41275 w 412845"/>
              <a:gd name="connsiteY27" fmla="*/ 25400 h 476250"/>
              <a:gd name="connsiteX28" fmla="*/ 53975 w 412845"/>
              <a:gd name="connsiteY28" fmla="*/ 19050 h 476250"/>
              <a:gd name="connsiteX29" fmla="*/ 82550 w 412845"/>
              <a:gd name="connsiteY29" fmla="*/ 3175 h 476250"/>
              <a:gd name="connsiteX30" fmla="*/ 127000 w 412845"/>
              <a:gd name="connsiteY30" fmla="*/ 0 h 476250"/>
              <a:gd name="connsiteX31" fmla="*/ 180975 w 412845"/>
              <a:gd name="connsiteY31" fmla="*/ 6350 h 476250"/>
              <a:gd name="connsiteX32" fmla="*/ 190500 w 412845"/>
              <a:gd name="connsiteY32" fmla="*/ 12700 h 476250"/>
              <a:gd name="connsiteX33" fmla="*/ 209550 w 412845"/>
              <a:gd name="connsiteY33" fmla="*/ 19050 h 476250"/>
              <a:gd name="connsiteX34" fmla="*/ 219075 w 412845"/>
              <a:gd name="connsiteY34" fmla="*/ 22225 h 476250"/>
              <a:gd name="connsiteX35" fmla="*/ 247650 w 412845"/>
              <a:gd name="connsiteY35" fmla="*/ 95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12845" h="476250">
                <a:moveTo>
                  <a:pt x="247650" y="9525"/>
                </a:moveTo>
                <a:lnTo>
                  <a:pt x="247650" y="9525"/>
                </a:lnTo>
                <a:cubicBezTo>
                  <a:pt x="246592" y="76200"/>
                  <a:pt x="246301" y="142892"/>
                  <a:pt x="244475" y="209550"/>
                </a:cubicBezTo>
                <a:cubicBezTo>
                  <a:pt x="243757" y="235760"/>
                  <a:pt x="235515" y="255696"/>
                  <a:pt x="244475" y="282575"/>
                </a:cubicBezTo>
                <a:cubicBezTo>
                  <a:pt x="245972" y="287065"/>
                  <a:pt x="252534" y="287997"/>
                  <a:pt x="257175" y="288925"/>
                </a:cubicBezTo>
                <a:cubicBezTo>
                  <a:pt x="268638" y="291218"/>
                  <a:pt x="280458" y="291042"/>
                  <a:pt x="292100" y="292100"/>
                </a:cubicBezTo>
                <a:cubicBezTo>
                  <a:pt x="311806" y="298669"/>
                  <a:pt x="301468" y="296031"/>
                  <a:pt x="336550" y="298450"/>
                </a:cubicBezTo>
                <a:cubicBezTo>
                  <a:pt x="355584" y="299763"/>
                  <a:pt x="374650" y="300567"/>
                  <a:pt x="393700" y="301625"/>
                </a:cubicBezTo>
                <a:lnTo>
                  <a:pt x="412750" y="304800"/>
                </a:lnTo>
                <a:cubicBezTo>
                  <a:pt x="413818" y="307736"/>
                  <a:pt x="405673" y="339459"/>
                  <a:pt x="403225" y="349250"/>
                </a:cubicBezTo>
                <a:cubicBezTo>
                  <a:pt x="402167" y="358775"/>
                  <a:pt x="401004" y="368289"/>
                  <a:pt x="400050" y="377825"/>
                </a:cubicBezTo>
                <a:cubicBezTo>
                  <a:pt x="397829" y="400040"/>
                  <a:pt x="399115" y="422841"/>
                  <a:pt x="393700" y="444500"/>
                </a:cubicBezTo>
                <a:cubicBezTo>
                  <a:pt x="392642" y="448733"/>
                  <a:pt x="393365" y="453887"/>
                  <a:pt x="390525" y="457200"/>
                </a:cubicBezTo>
                <a:cubicBezTo>
                  <a:pt x="386774" y="461576"/>
                  <a:pt x="364669" y="471896"/>
                  <a:pt x="358775" y="473075"/>
                </a:cubicBezTo>
                <a:cubicBezTo>
                  <a:pt x="348345" y="475161"/>
                  <a:pt x="337608" y="475192"/>
                  <a:pt x="327025" y="476250"/>
                </a:cubicBezTo>
                <a:lnTo>
                  <a:pt x="241300" y="473075"/>
                </a:lnTo>
                <a:cubicBezTo>
                  <a:pt x="194740" y="471763"/>
                  <a:pt x="147729" y="476358"/>
                  <a:pt x="101600" y="469900"/>
                </a:cubicBezTo>
                <a:cubicBezTo>
                  <a:pt x="92706" y="468655"/>
                  <a:pt x="82550" y="450850"/>
                  <a:pt x="82550" y="450850"/>
                </a:cubicBezTo>
                <a:cubicBezTo>
                  <a:pt x="77830" y="436690"/>
                  <a:pt x="80347" y="441945"/>
                  <a:pt x="69850" y="425450"/>
                </a:cubicBezTo>
                <a:cubicBezTo>
                  <a:pt x="65753" y="419011"/>
                  <a:pt x="60563" y="413226"/>
                  <a:pt x="57150" y="406400"/>
                </a:cubicBezTo>
                <a:cubicBezTo>
                  <a:pt x="48884" y="389868"/>
                  <a:pt x="42295" y="372550"/>
                  <a:pt x="34925" y="355600"/>
                </a:cubicBezTo>
                <a:cubicBezTo>
                  <a:pt x="31711" y="348208"/>
                  <a:pt x="27614" y="341125"/>
                  <a:pt x="25400" y="333375"/>
                </a:cubicBezTo>
                <a:cubicBezTo>
                  <a:pt x="6017" y="265536"/>
                  <a:pt x="30801" y="356093"/>
                  <a:pt x="15875" y="288925"/>
                </a:cubicBezTo>
                <a:cubicBezTo>
                  <a:pt x="13257" y="277145"/>
                  <a:pt x="9145" y="265739"/>
                  <a:pt x="6350" y="254000"/>
                </a:cubicBezTo>
                <a:cubicBezTo>
                  <a:pt x="3850" y="243501"/>
                  <a:pt x="2117" y="232833"/>
                  <a:pt x="0" y="222250"/>
                </a:cubicBezTo>
                <a:cubicBezTo>
                  <a:pt x="1058" y="172508"/>
                  <a:pt x="1225" y="122740"/>
                  <a:pt x="3175" y="73025"/>
                </a:cubicBezTo>
                <a:cubicBezTo>
                  <a:pt x="3346" y="68665"/>
                  <a:pt x="4818" y="64411"/>
                  <a:pt x="6350" y="60325"/>
                </a:cubicBezTo>
                <a:cubicBezTo>
                  <a:pt x="12857" y="42972"/>
                  <a:pt x="22321" y="34877"/>
                  <a:pt x="41275" y="25400"/>
                </a:cubicBezTo>
                <a:cubicBezTo>
                  <a:pt x="45508" y="23283"/>
                  <a:pt x="49916" y="21485"/>
                  <a:pt x="53975" y="19050"/>
                </a:cubicBezTo>
                <a:cubicBezTo>
                  <a:pt x="61733" y="14395"/>
                  <a:pt x="71958" y="4421"/>
                  <a:pt x="82550" y="3175"/>
                </a:cubicBezTo>
                <a:cubicBezTo>
                  <a:pt x="97303" y="1439"/>
                  <a:pt x="112183" y="1058"/>
                  <a:pt x="127000" y="0"/>
                </a:cubicBezTo>
                <a:cubicBezTo>
                  <a:pt x="144992" y="2117"/>
                  <a:pt x="163211" y="2797"/>
                  <a:pt x="180975" y="6350"/>
                </a:cubicBezTo>
                <a:cubicBezTo>
                  <a:pt x="184717" y="7098"/>
                  <a:pt x="187013" y="11150"/>
                  <a:pt x="190500" y="12700"/>
                </a:cubicBezTo>
                <a:cubicBezTo>
                  <a:pt x="196617" y="15418"/>
                  <a:pt x="203200" y="16933"/>
                  <a:pt x="209550" y="19050"/>
                </a:cubicBezTo>
                <a:lnTo>
                  <a:pt x="219075" y="22225"/>
                </a:lnTo>
                <a:lnTo>
                  <a:pt x="247650" y="9525"/>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cxnSp>
        <p:nvCxnSpPr>
          <p:cNvPr id="108" name="直線コネクタ 107"/>
          <p:cNvCxnSpPr>
            <a:stCxn id="94" idx="0"/>
            <a:endCxn id="100" idx="1"/>
          </p:cNvCxnSpPr>
          <p:nvPr/>
        </p:nvCxnSpPr>
        <p:spPr>
          <a:xfrm flipV="1">
            <a:off x="1925478" y="4294773"/>
            <a:ext cx="1239455" cy="845269"/>
          </a:xfrm>
          <a:prstGeom prst="line">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2" name="直線コネクタ 111"/>
          <p:cNvCxnSpPr>
            <a:stCxn id="102" idx="33"/>
          </p:cNvCxnSpPr>
          <p:nvPr/>
        </p:nvCxnSpPr>
        <p:spPr>
          <a:xfrm flipV="1">
            <a:off x="2865280" y="4144341"/>
            <a:ext cx="242065" cy="220823"/>
          </a:xfrm>
          <a:prstGeom prst="line">
            <a:avLst/>
          </a:prstGeom>
          <a:ln w="28575"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115" name="テキスト ボックス 114"/>
          <p:cNvSpPr txBox="1"/>
          <p:nvPr/>
        </p:nvSpPr>
        <p:spPr>
          <a:xfrm rot="16200000">
            <a:off x="4155350" y="3314126"/>
            <a:ext cx="5241708" cy="369332"/>
          </a:xfrm>
          <a:prstGeom prst="rect">
            <a:avLst/>
          </a:prstGeom>
          <a:solidFill>
            <a:schemeClr val="bg1"/>
          </a:solidFill>
        </p:spPr>
        <p:txBody>
          <a:bodyPr wrap="square" rtlCol="0">
            <a:spAutoFit/>
          </a:bodyPr>
          <a:lstStyle/>
          <a:p>
            <a:r>
              <a:rPr kumimoji="1" lang="ja-JP" altLang="en-US" dirty="0" smtClean="0">
                <a:latin typeface="Helvetica"/>
                <a:cs typeface="Helvetica"/>
              </a:rPr>
              <a:t>　　　　　　　　　　肥料中の</a:t>
            </a:r>
            <a:r>
              <a:rPr kumimoji="1" lang="en-US" altLang="ja-JP" dirty="0" smtClean="0">
                <a:latin typeface="Helvetica"/>
                <a:cs typeface="Helvetica"/>
              </a:rPr>
              <a:t>N</a:t>
            </a:r>
            <a:r>
              <a:rPr kumimoji="1" lang="ja-JP" altLang="en-US" dirty="0" smtClean="0">
                <a:latin typeface="Helvetica"/>
                <a:cs typeface="Helvetica"/>
              </a:rPr>
              <a:t>　（</a:t>
            </a:r>
            <a:r>
              <a:rPr kumimoji="1" lang="en-US" altLang="ja-JP" dirty="0" smtClean="0">
                <a:latin typeface="Helvetica"/>
                <a:cs typeface="Helvetica"/>
              </a:rPr>
              <a:t>10</a:t>
            </a:r>
            <a:r>
              <a:rPr kumimoji="1" lang="en-US" altLang="ja-JP" baseline="30000" dirty="0" smtClean="0">
                <a:latin typeface="Helvetica"/>
                <a:cs typeface="Helvetica"/>
              </a:rPr>
              <a:t>12</a:t>
            </a:r>
            <a:r>
              <a:rPr lang="en-US" altLang="ja-JP" dirty="0">
                <a:latin typeface="Helvetica"/>
                <a:cs typeface="Helvetica"/>
              </a:rPr>
              <a:t> </a:t>
            </a:r>
            <a:r>
              <a:rPr kumimoji="1" lang="en-US" altLang="ja-JP" dirty="0" smtClean="0">
                <a:latin typeface="Helvetica"/>
                <a:cs typeface="Helvetica"/>
              </a:rPr>
              <a:t>g, </a:t>
            </a:r>
            <a:r>
              <a:rPr kumimoji="1" lang="ja-JP" altLang="en-US" dirty="0" smtClean="0">
                <a:latin typeface="Helvetica"/>
                <a:cs typeface="Helvetica"/>
              </a:rPr>
              <a:t>メガトン）　　　　　　　　</a:t>
            </a:r>
            <a:endParaRPr kumimoji="1" lang="ja-JP" altLang="en-US" dirty="0">
              <a:latin typeface="Helvetica"/>
              <a:cs typeface="Helvetica"/>
            </a:endParaRPr>
          </a:p>
        </p:txBody>
      </p:sp>
      <p:sp>
        <p:nvSpPr>
          <p:cNvPr id="117" name="テキスト ボックス 116"/>
          <p:cNvSpPr txBox="1"/>
          <p:nvPr/>
        </p:nvSpPr>
        <p:spPr>
          <a:xfrm>
            <a:off x="7067457" y="618083"/>
            <a:ext cx="294715" cy="5429182"/>
          </a:xfrm>
          <a:prstGeom prst="rect">
            <a:avLst/>
          </a:prstGeom>
          <a:solidFill>
            <a:schemeClr val="bg1"/>
          </a:solidFill>
        </p:spPr>
        <p:txBody>
          <a:bodyPr wrap="square" rtlCol="0">
            <a:spAutoFit/>
          </a:bodyPr>
          <a:lstStyle/>
          <a:p>
            <a:pPr>
              <a:lnSpc>
                <a:spcPct val="60000"/>
              </a:lnSpc>
            </a:pP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r>
              <a:rPr lang="en-US" altLang="ja-JP" dirty="0" smtClean="0">
                <a:latin typeface="Helvetica"/>
                <a:cs typeface="Helvetica"/>
              </a:rPr>
              <a:t>4</a:t>
            </a:r>
            <a:endParaRPr lang="en-US" altLang="ja-JP" dirty="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r>
              <a:rPr lang="en-US" altLang="ja-JP" dirty="0" smtClean="0">
                <a:latin typeface="Helvetica"/>
                <a:cs typeface="Helvetica"/>
              </a:rPr>
              <a:t>3</a:t>
            </a: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r>
              <a:rPr lang="ja-JP" altLang="ja-JP" dirty="0" smtClean="0">
                <a:latin typeface="Helvetica"/>
                <a:cs typeface="Helvetica"/>
              </a:rPr>
              <a:t>2</a:t>
            </a: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r>
              <a:rPr lang="ja-JP" altLang="ja-JP" dirty="0" smtClean="0">
                <a:latin typeface="Helvetica"/>
                <a:cs typeface="Helvetica"/>
              </a:rPr>
              <a:t>1</a:t>
            </a: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a:latin typeface="Helvetica"/>
              <a:cs typeface="Helvetica"/>
            </a:endParaRPr>
          </a:p>
          <a:p>
            <a:pPr>
              <a:lnSpc>
                <a:spcPct val="60000"/>
              </a:lnSpc>
            </a:pPr>
            <a:endParaRPr lang="en-US" altLang="ja-JP" dirty="0" smtClean="0">
              <a:latin typeface="Helvetica"/>
              <a:cs typeface="Helvetica"/>
            </a:endParaRPr>
          </a:p>
          <a:p>
            <a:pPr>
              <a:lnSpc>
                <a:spcPct val="60000"/>
              </a:lnSpc>
            </a:pPr>
            <a:endParaRPr lang="en-US" altLang="ja-JP" dirty="0" smtClean="0">
              <a:latin typeface="Helvetica"/>
              <a:cs typeface="Helvetica"/>
            </a:endParaRPr>
          </a:p>
          <a:p>
            <a:pPr>
              <a:lnSpc>
                <a:spcPct val="60000"/>
              </a:lnSpc>
            </a:pPr>
            <a:r>
              <a:rPr lang="en-US" altLang="ja-JP" dirty="0" smtClean="0">
                <a:latin typeface="Helvetica"/>
                <a:cs typeface="Helvetica"/>
              </a:rPr>
              <a:t>0</a:t>
            </a:r>
            <a:endParaRPr lang="en-US" altLang="ja-JP" dirty="0">
              <a:latin typeface="Helvetica"/>
              <a:cs typeface="Helvetica"/>
            </a:endParaRPr>
          </a:p>
        </p:txBody>
      </p:sp>
      <p:sp>
        <p:nvSpPr>
          <p:cNvPr id="118" name="テキスト ボックス 117"/>
          <p:cNvSpPr txBox="1"/>
          <p:nvPr/>
        </p:nvSpPr>
        <p:spPr>
          <a:xfrm rot="16200000">
            <a:off x="5134588" y="3222062"/>
            <a:ext cx="5012755" cy="369332"/>
          </a:xfrm>
          <a:prstGeom prst="rect">
            <a:avLst/>
          </a:prstGeom>
          <a:solidFill>
            <a:schemeClr val="bg1"/>
          </a:solidFill>
        </p:spPr>
        <p:txBody>
          <a:bodyPr wrap="square" rtlCol="0">
            <a:spAutoFit/>
          </a:bodyPr>
          <a:lstStyle/>
          <a:p>
            <a:r>
              <a:rPr lang="ja-JP" altLang="en-US" dirty="0" smtClean="0"/>
              <a:t>耕地面積　（</a:t>
            </a:r>
            <a:r>
              <a:rPr lang="en-US" altLang="ja-JP" dirty="0" smtClean="0">
                <a:latin typeface="Helvetica"/>
                <a:cs typeface="Helvetica"/>
              </a:rPr>
              <a:t>10</a:t>
            </a:r>
            <a:r>
              <a:rPr lang="en-US" altLang="ja-JP" baseline="30000" dirty="0" smtClean="0">
                <a:latin typeface="Helvetica"/>
                <a:cs typeface="Helvetica"/>
              </a:rPr>
              <a:t>7</a:t>
            </a:r>
            <a:r>
              <a:rPr lang="ja-JP" altLang="en-US" baseline="30000" dirty="0" smtClean="0">
                <a:latin typeface="Helvetica"/>
                <a:cs typeface="Helvetica"/>
              </a:rPr>
              <a:t>　</a:t>
            </a:r>
            <a:r>
              <a:rPr lang="en-US" altLang="ja-JP" dirty="0" smtClean="0">
                <a:latin typeface="Helvetica"/>
                <a:cs typeface="Helvetica"/>
              </a:rPr>
              <a:t>km</a:t>
            </a:r>
            <a:r>
              <a:rPr lang="ja-JP" altLang="en-US" baseline="30000" dirty="0" smtClean="0">
                <a:latin typeface="Helvetica"/>
                <a:cs typeface="Helvetica"/>
              </a:rPr>
              <a:t>２</a:t>
            </a:r>
            <a:r>
              <a:rPr lang="ja-JP" altLang="en-US" dirty="0" smtClean="0"/>
              <a:t>）　・　灌漑面積　（</a:t>
            </a:r>
            <a:r>
              <a:rPr lang="en-US" altLang="ja-JP" dirty="0" smtClean="0">
                <a:latin typeface="Helvetica"/>
                <a:cs typeface="Helvetica"/>
              </a:rPr>
              <a:t>10</a:t>
            </a:r>
            <a:r>
              <a:rPr lang="en-US" altLang="ja-JP" baseline="30000" dirty="0" smtClean="0">
                <a:latin typeface="Helvetica"/>
                <a:cs typeface="Helvetica"/>
              </a:rPr>
              <a:t>6</a:t>
            </a:r>
            <a:r>
              <a:rPr lang="ja-JP" altLang="en-US" baseline="30000" dirty="0" smtClean="0">
                <a:latin typeface="Helvetica"/>
                <a:cs typeface="Helvetica"/>
              </a:rPr>
              <a:t>　</a:t>
            </a:r>
            <a:r>
              <a:rPr lang="en-US" altLang="ja-JP" dirty="0" smtClean="0">
                <a:latin typeface="Helvetica"/>
                <a:cs typeface="Helvetica"/>
              </a:rPr>
              <a:t>km</a:t>
            </a:r>
            <a:r>
              <a:rPr lang="ja-JP" altLang="en-US" baseline="30000" dirty="0" smtClean="0">
                <a:latin typeface="Helvetica"/>
                <a:cs typeface="Helvetica"/>
              </a:rPr>
              <a:t>２</a:t>
            </a:r>
            <a:r>
              <a:rPr lang="ja-JP" altLang="en-US" dirty="0" smtClean="0"/>
              <a:t>）　</a:t>
            </a:r>
            <a:endParaRPr kumimoji="1" lang="ja-JP" altLang="en-US" dirty="0"/>
          </a:p>
        </p:txBody>
      </p:sp>
      <p:sp>
        <p:nvSpPr>
          <p:cNvPr id="119" name="正方形/長方形 118"/>
          <p:cNvSpPr/>
          <p:nvPr/>
        </p:nvSpPr>
        <p:spPr>
          <a:xfrm>
            <a:off x="1529330" y="5383918"/>
            <a:ext cx="63500" cy="57150"/>
          </a:xfrm>
          <a:prstGeom prst="rect">
            <a:avLst/>
          </a:prstGeom>
          <a:solidFill>
            <a:schemeClr val="tx1"/>
          </a:solid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20" name="テキスト ボックス 119"/>
          <p:cNvSpPr txBox="1"/>
          <p:nvPr/>
        </p:nvSpPr>
        <p:spPr>
          <a:xfrm rot="16200000">
            <a:off x="-2060882" y="3274702"/>
            <a:ext cx="5012755" cy="369332"/>
          </a:xfrm>
          <a:prstGeom prst="rect">
            <a:avLst/>
          </a:prstGeom>
          <a:solidFill>
            <a:schemeClr val="bg1"/>
          </a:solidFill>
        </p:spPr>
        <p:txBody>
          <a:bodyPr wrap="square" rtlCol="0">
            <a:spAutoFit/>
          </a:bodyPr>
          <a:lstStyle/>
          <a:p>
            <a:r>
              <a:rPr lang="en-US" altLang="ja-JP" dirty="0" smtClean="0"/>
              <a:t>                                  </a:t>
            </a:r>
            <a:r>
              <a:rPr lang="ja-JP" altLang="en-US" dirty="0" smtClean="0"/>
              <a:t>収量　（</a:t>
            </a:r>
            <a:r>
              <a:rPr lang="en-US" altLang="ja-JP" dirty="0" smtClean="0"/>
              <a:t>k</a:t>
            </a:r>
            <a:r>
              <a:rPr lang="en-US" altLang="ja-JP" dirty="0" smtClean="0">
                <a:latin typeface="Helvetica"/>
                <a:cs typeface="Helvetica"/>
              </a:rPr>
              <a:t>g m</a:t>
            </a:r>
            <a:r>
              <a:rPr lang="en-US" altLang="ja-JP" baseline="30000" dirty="0" smtClean="0">
                <a:latin typeface="Helvetica"/>
                <a:cs typeface="Helvetica"/>
              </a:rPr>
              <a:t>–2</a:t>
            </a:r>
            <a:r>
              <a:rPr lang="en-US" altLang="ja-JP" dirty="0" smtClean="0"/>
              <a:t>)</a:t>
            </a:r>
            <a:endParaRPr kumimoji="1" lang="ja-JP" altLang="en-US" dirty="0"/>
          </a:p>
        </p:txBody>
      </p:sp>
      <p:sp>
        <p:nvSpPr>
          <p:cNvPr id="121" name="フリーフォーム 120"/>
          <p:cNvSpPr/>
          <p:nvPr/>
        </p:nvSpPr>
        <p:spPr>
          <a:xfrm>
            <a:off x="1410526" y="-877553"/>
            <a:ext cx="2787311" cy="2730500"/>
          </a:xfrm>
          <a:custGeom>
            <a:avLst/>
            <a:gdLst>
              <a:gd name="connsiteX0" fmla="*/ 25400 w 2787310"/>
              <a:gd name="connsiteY0" fmla="*/ 393700 h 2730500"/>
              <a:gd name="connsiteX1" fmla="*/ 25400 w 2787310"/>
              <a:gd name="connsiteY1" fmla="*/ 393700 h 2730500"/>
              <a:gd name="connsiteX2" fmla="*/ 12700 w 2787310"/>
              <a:gd name="connsiteY2" fmla="*/ 533400 h 2730500"/>
              <a:gd name="connsiteX3" fmla="*/ 38100 w 2787310"/>
              <a:gd name="connsiteY3" fmla="*/ 1206500 h 2730500"/>
              <a:gd name="connsiteX4" fmla="*/ 63500 w 2787310"/>
              <a:gd name="connsiteY4" fmla="*/ 1447800 h 2730500"/>
              <a:gd name="connsiteX5" fmla="*/ 88900 w 2787310"/>
              <a:gd name="connsiteY5" fmla="*/ 1701800 h 2730500"/>
              <a:gd name="connsiteX6" fmla="*/ 114300 w 2787310"/>
              <a:gd name="connsiteY6" fmla="*/ 1981200 h 2730500"/>
              <a:gd name="connsiteX7" fmla="*/ 127000 w 2787310"/>
              <a:gd name="connsiteY7" fmla="*/ 2400300 h 2730500"/>
              <a:gd name="connsiteX8" fmla="*/ 139700 w 2787310"/>
              <a:gd name="connsiteY8" fmla="*/ 2438400 h 2730500"/>
              <a:gd name="connsiteX9" fmla="*/ 152400 w 2787310"/>
              <a:gd name="connsiteY9" fmla="*/ 2527300 h 2730500"/>
              <a:gd name="connsiteX10" fmla="*/ 203200 w 2787310"/>
              <a:gd name="connsiteY10" fmla="*/ 2565400 h 2730500"/>
              <a:gd name="connsiteX11" fmla="*/ 406400 w 2787310"/>
              <a:gd name="connsiteY11" fmla="*/ 2628900 h 2730500"/>
              <a:gd name="connsiteX12" fmla="*/ 647700 w 2787310"/>
              <a:gd name="connsiteY12" fmla="*/ 2705100 h 2730500"/>
              <a:gd name="connsiteX13" fmla="*/ 1066800 w 2787310"/>
              <a:gd name="connsiteY13" fmla="*/ 2730500 h 2730500"/>
              <a:gd name="connsiteX14" fmla="*/ 1828800 w 2787310"/>
              <a:gd name="connsiteY14" fmla="*/ 2717800 h 2730500"/>
              <a:gd name="connsiteX15" fmla="*/ 1968500 w 2787310"/>
              <a:gd name="connsiteY15" fmla="*/ 2705100 h 2730500"/>
              <a:gd name="connsiteX16" fmla="*/ 2146300 w 2787310"/>
              <a:gd name="connsiteY16" fmla="*/ 2654300 h 2730500"/>
              <a:gd name="connsiteX17" fmla="*/ 2311400 w 2787310"/>
              <a:gd name="connsiteY17" fmla="*/ 2616200 h 2730500"/>
              <a:gd name="connsiteX18" fmla="*/ 2400300 w 2787310"/>
              <a:gd name="connsiteY18" fmla="*/ 2527300 h 2730500"/>
              <a:gd name="connsiteX19" fmla="*/ 2476500 w 2787310"/>
              <a:gd name="connsiteY19" fmla="*/ 2463800 h 2730500"/>
              <a:gd name="connsiteX20" fmla="*/ 2679700 w 2787310"/>
              <a:gd name="connsiteY20" fmla="*/ 2171700 h 2730500"/>
              <a:gd name="connsiteX21" fmla="*/ 2755900 w 2787310"/>
              <a:gd name="connsiteY21" fmla="*/ 2032000 h 2730500"/>
              <a:gd name="connsiteX22" fmla="*/ 2755900 w 2787310"/>
              <a:gd name="connsiteY22" fmla="*/ 1320800 h 2730500"/>
              <a:gd name="connsiteX23" fmla="*/ 2705100 w 2787310"/>
              <a:gd name="connsiteY23" fmla="*/ 1143000 h 2730500"/>
              <a:gd name="connsiteX24" fmla="*/ 2679700 w 2787310"/>
              <a:gd name="connsiteY24" fmla="*/ 977900 h 2730500"/>
              <a:gd name="connsiteX25" fmla="*/ 2628900 w 2787310"/>
              <a:gd name="connsiteY25" fmla="*/ 800100 h 2730500"/>
              <a:gd name="connsiteX26" fmla="*/ 2616200 w 2787310"/>
              <a:gd name="connsiteY26" fmla="*/ 736600 h 2730500"/>
              <a:gd name="connsiteX27" fmla="*/ 2590800 w 2787310"/>
              <a:gd name="connsiteY27" fmla="*/ 685800 h 2730500"/>
              <a:gd name="connsiteX28" fmla="*/ 2565400 w 2787310"/>
              <a:gd name="connsiteY28" fmla="*/ 609600 h 2730500"/>
              <a:gd name="connsiteX29" fmla="*/ 2540000 w 2787310"/>
              <a:gd name="connsiteY29" fmla="*/ 571500 h 2730500"/>
              <a:gd name="connsiteX30" fmla="*/ 2425700 w 2787310"/>
              <a:gd name="connsiteY30" fmla="*/ 431800 h 2730500"/>
              <a:gd name="connsiteX31" fmla="*/ 2159000 w 2787310"/>
              <a:gd name="connsiteY31" fmla="*/ 215900 h 2730500"/>
              <a:gd name="connsiteX32" fmla="*/ 2095500 w 2787310"/>
              <a:gd name="connsiteY32" fmla="*/ 177800 h 2730500"/>
              <a:gd name="connsiteX33" fmla="*/ 1981200 w 2787310"/>
              <a:gd name="connsiteY33" fmla="*/ 139700 h 2730500"/>
              <a:gd name="connsiteX34" fmla="*/ 1854200 w 2787310"/>
              <a:gd name="connsiteY34" fmla="*/ 88900 h 2730500"/>
              <a:gd name="connsiteX35" fmla="*/ 1625600 w 2787310"/>
              <a:gd name="connsiteY35" fmla="*/ 25400 h 2730500"/>
              <a:gd name="connsiteX36" fmla="*/ 1473200 w 2787310"/>
              <a:gd name="connsiteY36" fmla="*/ 0 h 2730500"/>
              <a:gd name="connsiteX37" fmla="*/ 1117600 w 2787310"/>
              <a:gd name="connsiteY37" fmla="*/ 12700 h 2730500"/>
              <a:gd name="connsiteX38" fmla="*/ 1016000 w 2787310"/>
              <a:gd name="connsiteY38" fmla="*/ 63500 h 2730500"/>
              <a:gd name="connsiteX39" fmla="*/ 927100 w 2787310"/>
              <a:gd name="connsiteY39" fmla="*/ 101600 h 2730500"/>
              <a:gd name="connsiteX40" fmla="*/ 889000 w 2787310"/>
              <a:gd name="connsiteY40" fmla="*/ 139700 h 2730500"/>
              <a:gd name="connsiteX41" fmla="*/ 825500 w 2787310"/>
              <a:gd name="connsiteY41" fmla="*/ 152400 h 2730500"/>
              <a:gd name="connsiteX42" fmla="*/ 774700 w 2787310"/>
              <a:gd name="connsiteY42" fmla="*/ 165100 h 2730500"/>
              <a:gd name="connsiteX43" fmla="*/ 685800 w 2787310"/>
              <a:gd name="connsiteY43" fmla="*/ 203200 h 2730500"/>
              <a:gd name="connsiteX44" fmla="*/ 635000 w 2787310"/>
              <a:gd name="connsiteY44" fmla="*/ 215900 h 2730500"/>
              <a:gd name="connsiteX45" fmla="*/ 596900 w 2787310"/>
              <a:gd name="connsiteY45" fmla="*/ 228600 h 2730500"/>
              <a:gd name="connsiteX46" fmla="*/ 546100 w 2787310"/>
              <a:gd name="connsiteY46" fmla="*/ 241300 h 2730500"/>
              <a:gd name="connsiteX47" fmla="*/ 457200 w 2787310"/>
              <a:gd name="connsiteY47" fmla="*/ 292100 h 2730500"/>
              <a:gd name="connsiteX48" fmla="*/ 419100 w 2787310"/>
              <a:gd name="connsiteY48" fmla="*/ 304800 h 2730500"/>
              <a:gd name="connsiteX49" fmla="*/ 330200 w 2787310"/>
              <a:gd name="connsiteY49" fmla="*/ 342900 h 2730500"/>
              <a:gd name="connsiteX50" fmla="*/ 203200 w 2787310"/>
              <a:gd name="connsiteY50" fmla="*/ 381000 h 2730500"/>
              <a:gd name="connsiteX51" fmla="*/ 152400 w 2787310"/>
              <a:gd name="connsiteY51" fmla="*/ 406400 h 2730500"/>
              <a:gd name="connsiteX52" fmla="*/ 76200 w 2787310"/>
              <a:gd name="connsiteY52" fmla="*/ 431800 h 2730500"/>
              <a:gd name="connsiteX53" fmla="*/ 38100 w 2787310"/>
              <a:gd name="connsiteY53" fmla="*/ 457200 h 2730500"/>
              <a:gd name="connsiteX54" fmla="*/ 0 w 2787310"/>
              <a:gd name="connsiteY54" fmla="*/ 469900 h 2730500"/>
              <a:gd name="connsiteX55" fmla="*/ 787400 w 2787310"/>
              <a:gd name="connsiteY55" fmla="*/ 711200 h 273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787310" h="2730500">
                <a:moveTo>
                  <a:pt x="25400" y="393700"/>
                </a:moveTo>
                <a:lnTo>
                  <a:pt x="25400" y="393700"/>
                </a:lnTo>
                <a:cubicBezTo>
                  <a:pt x="21167" y="440267"/>
                  <a:pt x="11969" y="486647"/>
                  <a:pt x="12700" y="533400"/>
                </a:cubicBezTo>
                <a:cubicBezTo>
                  <a:pt x="16208" y="757899"/>
                  <a:pt x="27587" y="982220"/>
                  <a:pt x="38100" y="1206500"/>
                </a:cubicBezTo>
                <a:cubicBezTo>
                  <a:pt x="43109" y="1313362"/>
                  <a:pt x="52869" y="1348582"/>
                  <a:pt x="63500" y="1447800"/>
                </a:cubicBezTo>
                <a:cubicBezTo>
                  <a:pt x="72565" y="1532405"/>
                  <a:pt x="82203" y="1616975"/>
                  <a:pt x="88900" y="1701800"/>
                </a:cubicBezTo>
                <a:cubicBezTo>
                  <a:pt x="110979" y="1981472"/>
                  <a:pt x="81167" y="1848666"/>
                  <a:pt x="114300" y="1981200"/>
                </a:cubicBezTo>
                <a:cubicBezTo>
                  <a:pt x="118533" y="2120900"/>
                  <a:pt x="119247" y="2260751"/>
                  <a:pt x="127000" y="2400300"/>
                </a:cubicBezTo>
                <a:cubicBezTo>
                  <a:pt x="127743" y="2413666"/>
                  <a:pt x="137075" y="2425273"/>
                  <a:pt x="139700" y="2438400"/>
                </a:cubicBezTo>
                <a:cubicBezTo>
                  <a:pt x="145571" y="2467753"/>
                  <a:pt x="139013" y="2500526"/>
                  <a:pt x="152400" y="2527300"/>
                </a:cubicBezTo>
                <a:cubicBezTo>
                  <a:pt x="161866" y="2546232"/>
                  <a:pt x="183547" y="2557539"/>
                  <a:pt x="203200" y="2565400"/>
                </a:cubicBezTo>
                <a:cubicBezTo>
                  <a:pt x="269088" y="2591755"/>
                  <a:pt x="339078" y="2606459"/>
                  <a:pt x="406400" y="2628900"/>
                </a:cubicBezTo>
                <a:cubicBezTo>
                  <a:pt x="418163" y="2632821"/>
                  <a:pt x="605082" y="2697579"/>
                  <a:pt x="647700" y="2705100"/>
                </a:cubicBezTo>
                <a:cubicBezTo>
                  <a:pt x="742889" y="2721898"/>
                  <a:pt x="1027211" y="2728779"/>
                  <a:pt x="1066800" y="2730500"/>
                </a:cubicBezTo>
                <a:lnTo>
                  <a:pt x="1828800" y="2717800"/>
                </a:lnTo>
                <a:cubicBezTo>
                  <a:pt x="1875540" y="2716483"/>
                  <a:pt x="1922649" y="2714270"/>
                  <a:pt x="1968500" y="2705100"/>
                </a:cubicBezTo>
                <a:cubicBezTo>
                  <a:pt x="2028941" y="2693012"/>
                  <a:pt x="2086130" y="2667671"/>
                  <a:pt x="2146300" y="2654300"/>
                </a:cubicBezTo>
                <a:cubicBezTo>
                  <a:pt x="2277639" y="2625114"/>
                  <a:pt x="2222736" y="2638366"/>
                  <a:pt x="2311400" y="2616200"/>
                </a:cubicBezTo>
                <a:cubicBezTo>
                  <a:pt x="2341033" y="2586567"/>
                  <a:pt x="2368105" y="2554129"/>
                  <a:pt x="2400300" y="2527300"/>
                </a:cubicBezTo>
                <a:cubicBezTo>
                  <a:pt x="2425700" y="2506133"/>
                  <a:pt x="2453887" y="2487921"/>
                  <a:pt x="2476500" y="2463800"/>
                </a:cubicBezTo>
                <a:cubicBezTo>
                  <a:pt x="2633954" y="2295849"/>
                  <a:pt x="2554704" y="2359194"/>
                  <a:pt x="2679700" y="2171700"/>
                </a:cubicBezTo>
                <a:cubicBezTo>
                  <a:pt x="2743146" y="2076532"/>
                  <a:pt x="2719163" y="2123844"/>
                  <a:pt x="2755900" y="2032000"/>
                </a:cubicBezTo>
                <a:cubicBezTo>
                  <a:pt x="2800224" y="1766054"/>
                  <a:pt x="2795264" y="1824653"/>
                  <a:pt x="2755900" y="1320800"/>
                </a:cubicBezTo>
                <a:cubicBezTo>
                  <a:pt x="2751099" y="1259349"/>
                  <a:pt x="2718471" y="1203170"/>
                  <a:pt x="2705100" y="1143000"/>
                </a:cubicBezTo>
                <a:cubicBezTo>
                  <a:pt x="2693021" y="1088645"/>
                  <a:pt x="2690119" y="1032597"/>
                  <a:pt x="2679700" y="977900"/>
                </a:cubicBezTo>
                <a:cubicBezTo>
                  <a:pt x="2652981" y="837625"/>
                  <a:pt x="2661370" y="919158"/>
                  <a:pt x="2628900" y="800100"/>
                </a:cubicBezTo>
                <a:cubicBezTo>
                  <a:pt x="2623220" y="779275"/>
                  <a:pt x="2623026" y="757078"/>
                  <a:pt x="2616200" y="736600"/>
                </a:cubicBezTo>
                <a:cubicBezTo>
                  <a:pt x="2610213" y="718639"/>
                  <a:pt x="2597831" y="703378"/>
                  <a:pt x="2590800" y="685800"/>
                </a:cubicBezTo>
                <a:cubicBezTo>
                  <a:pt x="2580856" y="660941"/>
                  <a:pt x="2576274" y="634066"/>
                  <a:pt x="2565400" y="609600"/>
                </a:cubicBezTo>
                <a:cubicBezTo>
                  <a:pt x="2559201" y="595652"/>
                  <a:pt x="2549430" y="583502"/>
                  <a:pt x="2540000" y="571500"/>
                </a:cubicBezTo>
                <a:cubicBezTo>
                  <a:pt x="2502828" y="524190"/>
                  <a:pt x="2468244" y="474344"/>
                  <a:pt x="2425700" y="431800"/>
                </a:cubicBezTo>
                <a:cubicBezTo>
                  <a:pt x="2277898" y="283998"/>
                  <a:pt x="2345275" y="336431"/>
                  <a:pt x="2159000" y="215900"/>
                </a:cubicBezTo>
                <a:cubicBezTo>
                  <a:pt x="2138276" y="202490"/>
                  <a:pt x="2118918" y="185606"/>
                  <a:pt x="2095500" y="177800"/>
                </a:cubicBezTo>
                <a:cubicBezTo>
                  <a:pt x="2057400" y="165100"/>
                  <a:pt x="2018885" y="153584"/>
                  <a:pt x="1981200" y="139700"/>
                </a:cubicBezTo>
                <a:cubicBezTo>
                  <a:pt x="1938417" y="123938"/>
                  <a:pt x="1897235" y="103962"/>
                  <a:pt x="1854200" y="88900"/>
                </a:cubicBezTo>
                <a:cubicBezTo>
                  <a:pt x="1808215" y="72805"/>
                  <a:pt x="1679678" y="36216"/>
                  <a:pt x="1625600" y="25400"/>
                </a:cubicBezTo>
                <a:cubicBezTo>
                  <a:pt x="1575099" y="15300"/>
                  <a:pt x="1524000" y="8467"/>
                  <a:pt x="1473200" y="0"/>
                </a:cubicBezTo>
                <a:cubicBezTo>
                  <a:pt x="1354667" y="4233"/>
                  <a:pt x="1235722" y="1962"/>
                  <a:pt x="1117600" y="12700"/>
                </a:cubicBezTo>
                <a:cubicBezTo>
                  <a:pt x="1063888" y="17583"/>
                  <a:pt x="1057027" y="42987"/>
                  <a:pt x="1016000" y="63500"/>
                </a:cubicBezTo>
                <a:cubicBezTo>
                  <a:pt x="960725" y="91138"/>
                  <a:pt x="988763" y="57555"/>
                  <a:pt x="927100" y="101600"/>
                </a:cubicBezTo>
                <a:cubicBezTo>
                  <a:pt x="912485" y="112039"/>
                  <a:pt x="905064" y="131668"/>
                  <a:pt x="889000" y="139700"/>
                </a:cubicBezTo>
                <a:cubicBezTo>
                  <a:pt x="869693" y="149353"/>
                  <a:pt x="846572" y="147717"/>
                  <a:pt x="825500" y="152400"/>
                </a:cubicBezTo>
                <a:cubicBezTo>
                  <a:pt x="808461" y="156186"/>
                  <a:pt x="791483" y="160305"/>
                  <a:pt x="774700" y="165100"/>
                </a:cubicBezTo>
                <a:cubicBezTo>
                  <a:pt x="686396" y="190330"/>
                  <a:pt x="794173" y="162560"/>
                  <a:pt x="685800" y="203200"/>
                </a:cubicBezTo>
                <a:cubicBezTo>
                  <a:pt x="669457" y="209329"/>
                  <a:pt x="651783" y="211105"/>
                  <a:pt x="635000" y="215900"/>
                </a:cubicBezTo>
                <a:cubicBezTo>
                  <a:pt x="622128" y="219578"/>
                  <a:pt x="609772" y="224922"/>
                  <a:pt x="596900" y="228600"/>
                </a:cubicBezTo>
                <a:cubicBezTo>
                  <a:pt x="580117" y="233395"/>
                  <a:pt x="562443" y="235171"/>
                  <a:pt x="546100" y="241300"/>
                </a:cubicBezTo>
                <a:cubicBezTo>
                  <a:pt x="457039" y="274698"/>
                  <a:pt x="530893" y="255254"/>
                  <a:pt x="457200" y="292100"/>
                </a:cubicBezTo>
                <a:cubicBezTo>
                  <a:pt x="445226" y="298087"/>
                  <a:pt x="431405" y="299527"/>
                  <a:pt x="419100" y="304800"/>
                </a:cubicBezTo>
                <a:cubicBezTo>
                  <a:pt x="351367" y="333829"/>
                  <a:pt x="389768" y="325881"/>
                  <a:pt x="330200" y="342900"/>
                </a:cubicBezTo>
                <a:cubicBezTo>
                  <a:pt x="287663" y="355053"/>
                  <a:pt x="243441" y="360880"/>
                  <a:pt x="203200" y="381000"/>
                </a:cubicBezTo>
                <a:cubicBezTo>
                  <a:pt x="186267" y="389467"/>
                  <a:pt x="169978" y="399369"/>
                  <a:pt x="152400" y="406400"/>
                </a:cubicBezTo>
                <a:cubicBezTo>
                  <a:pt x="127541" y="416344"/>
                  <a:pt x="98477" y="416948"/>
                  <a:pt x="76200" y="431800"/>
                </a:cubicBezTo>
                <a:cubicBezTo>
                  <a:pt x="63500" y="440267"/>
                  <a:pt x="51752" y="450374"/>
                  <a:pt x="38100" y="457200"/>
                </a:cubicBezTo>
                <a:cubicBezTo>
                  <a:pt x="26126" y="463187"/>
                  <a:pt x="0" y="469900"/>
                  <a:pt x="0" y="469900"/>
                </a:cubicBezTo>
                <a:lnTo>
                  <a:pt x="787400" y="711200"/>
                </a:lnTo>
              </a:path>
            </a:pathLst>
          </a:cu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124" name="テキスト ボックス 123"/>
          <p:cNvSpPr txBox="1"/>
          <p:nvPr/>
        </p:nvSpPr>
        <p:spPr>
          <a:xfrm>
            <a:off x="3164934" y="1601974"/>
            <a:ext cx="1274695" cy="369332"/>
          </a:xfrm>
          <a:prstGeom prst="rect">
            <a:avLst/>
          </a:prstGeom>
          <a:noFill/>
        </p:spPr>
        <p:txBody>
          <a:bodyPr wrap="none" rtlCol="0">
            <a:spAutoFit/>
          </a:bodyPr>
          <a:lstStyle/>
          <a:p>
            <a:r>
              <a:rPr kumimoji="1" lang="ja-JP" altLang="en-US" dirty="0" smtClean="0"/>
              <a:t>肥料中の</a:t>
            </a:r>
            <a:r>
              <a:rPr kumimoji="1" lang="en-US" altLang="ja-JP" dirty="0" smtClean="0">
                <a:latin typeface="Helvetica"/>
                <a:cs typeface="Helvetica"/>
              </a:rPr>
              <a:t>N</a:t>
            </a:r>
            <a:endParaRPr kumimoji="1" lang="ja-JP" altLang="en-US" dirty="0">
              <a:latin typeface="Helvetica"/>
              <a:cs typeface="Helvetica"/>
            </a:endParaRPr>
          </a:p>
        </p:txBody>
      </p:sp>
      <p:sp>
        <p:nvSpPr>
          <p:cNvPr id="125" name="テキスト ボックス 124"/>
          <p:cNvSpPr txBox="1"/>
          <p:nvPr/>
        </p:nvSpPr>
        <p:spPr>
          <a:xfrm>
            <a:off x="4122569" y="4418264"/>
            <a:ext cx="1107996" cy="369332"/>
          </a:xfrm>
          <a:prstGeom prst="rect">
            <a:avLst/>
          </a:prstGeom>
          <a:noFill/>
        </p:spPr>
        <p:txBody>
          <a:bodyPr wrap="none" rtlCol="0">
            <a:spAutoFit/>
          </a:bodyPr>
          <a:lstStyle/>
          <a:p>
            <a:r>
              <a:rPr kumimoji="1" lang="ja-JP" altLang="en-US" dirty="0" smtClean="0"/>
              <a:t>耕地面積</a:t>
            </a:r>
            <a:endParaRPr kumimoji="1" lang="ja-JP" altLang="en-US" dirty="0"/>
          </a:p>
        </p:txBody>
      </p:sp>
      <p:sp>
        <p:nvSpPr>
          <p:cNvPr id="126" name="テキスト ボックス 125"/>
          <p:cNvSpPr txBox="1"/>
          <p:nvPr/>
        </p:nvSpPr>
        <p:spPr>
          <a:xfrm>
            <a:off x="4441842" y="2157081"/>
            <a:ext cx="646331" cy="369332"/>
          </a:xfrm>
          <a:prstGeom prst="rect">
            <a:avLst/>
          </a:prstGeom>
          <a:noFill/>
        </p:spPr>
        <p:txBody>
          <a:bodyPr wrap="none" rtlCol="0">
            <a:spAutoFit/>
          </a:bodyPr>
          <a:lstStyle/>
          <a:p>
            <a:r>
              <a:rPr lang="ja-JP" altLang="en-US" dirty="0" smtClean="0"/>
              <a:t>収量</a:t>
            </a:r>
            <a:endParaRPr kumimoji="1" lang="ja-JP" altLang="en-US" dirty="0"/>
          </a:p>
        </p:txBody>
      </p:sp>
      <p:sp>
        <p:nvSpPr>
          <p:cNvPr id="127" name="テキスト ボックス 126"/>
          <p:cNvSpPr txBox="1"/>
          <p:nvPr/>
        </p:nvSpPr>
        <p:spPr>
          <a:xfrm>
            <a:off x="4638435" y="3037397"/>
            <a:ext cx="1107996" cy="369332"/>
          </a:xfrm>
          <a:prstGeom prst="rect">
            <a:avLst/>
          </a:prstGeom>
          <a:noFill/>
        </p:spPr>
        <p:txBody>
          <a:bodyPr wrap="none" rtlCol="0">
            <a:spAutoFit/>
          </a:bodyPr>
          <a:lstStyle/>
          <a:p>
            <a:r>
              <a:rPr lang="ja-JP" altLang="en-US" dirty="0" smtClean="0"/>
              <a:t>灌漑面積</a:t>
            </a:r>
            <a:endParaRPr kumimoji="1" lang="ja-JP" altLang="en-US" dirty="0"/>
          </a:p>
        </p:txBody>
      </p:sp>
      <p:sp>
        <p:nvSpPr>
          <p:cNvPr id="2" name="テキスト ボックス 1"/>
          <p:cNvSpPr txBox="1"/>
          <p:nvPr/>
        </p:nvSpPr>
        <p:spPr>
          <a:xfrm>
            <a:off x="1529330" y="472003"/>
            <a:ext cx="1903060" cy="369332"/>
          </a:xfrm>
          <a:prstGeom prst="rect">
            <a:avLst/>
          </a:prstGeom>
          <a:noFill/>
        </p:spPr>
        <p:txBody>
          <a:bodyPr wrap="none" rtlCol="0">
            <a:spAutoFit/>
          </a:bodyPr>
          <a:lstStyle/>
          <a:p>
            <a:r>
              <a:rPr kumimoji="1" lang="en-US" altLang="ja-JP" dirty="0" smtClean="0"/>
              <a:t>Evans 1998</a:t>
            </a:r>
            <a:r>
              <a:rPr kumimoji="1" lang="ja-JP" altLang="en-US" dirty="0" smtClean="0"/>
              <a:t>を改変</a:t>
            </a:r>
            <a:endParaRPr kumimoji="1" lang="ja-JP" altLang="en-US" dirty="0"/>
          </a:p>
        </p:txBody>
      </p:sp>
      <p:sp>
        <p:nvSpPr>
          <p:cNvPr id="3" name="スライド番号プレースホルダー 2"/>
          <p:cNvSpPr>
            <a:spLocks noGrp="1"/>
          </p:cNvSpPr>
          <p:nvPr>
            <p:ph type="sldNum" sz="quarter" idx="12"/>
          </p:nvPr>
        </p:nvSpPr>
        <p:spPr/>
        <p:txBody>
          <a:bodyPr/>
          <a:lstStyle/>
          <a:p>
            <a:fld id="{6D1E64DD-92B9-F448-B6E8-A88F57F5318E}" type="slidenum">
              <a:rPr kumimoji="1" lang="ja-JP" altLang="en-US" smtClean="0"/>
              <a:t>30</a:t>
            </a:fld>
            <a:endParaRPr kumimoji="1" lang="ja-JP" altLang="en-US"/>
          </a:p>
        </p:txBody>
      </p:sp>
    </p:spTree>
    <p:extLst>
      <p:ext uri="{BB962C8B-B14F-4D97-AF65-F5344CB8AC3E}">
        <p14:creationId xmlns:p14="http://schemas.microsoft.com/office/powerpoint/2010/main" val="2738271853"/>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52401"/>
            <a:ext cx="7391400" cy="6588125"/>
          </a:xfrm>
          <a:prstGeom prst="rect">
            <a:avLst/>
          </a:prstGeom>
          <a:noFill/>
          <a:extLst>
            <a:ext uri="{909E8E84-426E-40dd-AFC4-6F175D3DCCD1}">
              <a14:hiddenFill xmlns:a14="http://schemas.microsoft.com/office/drawing/2010/main">
                <a:solidFill>
                  <a:srgbClr val="FFFFFF"/>
                </a:solidFill>
              </a14:hiddenFill>
            </a:ext>
          </a:extLst>
        </p:spPr>
      </p:pic>
      <p:sp>
        <p:nvSpPr>
          <p:cNvPr id="54276" name="Freeform 4"/>
          <p:cNvSpPr>
            <a:spLocks/>
          </p:cNvSpPr>
          <p:nvPr/>
        </p:nvSpPr>
        <p:spPr bwMode="auto">
          <a:xfrm>
            <a:off x="2514601" y="1274764"/>
            <a:ext cx="4754563" cy="3754437"/>
          </a:xfrm>
          <a:custGeom>
            <a:avLst/>
            <a:gdLst>
              <a:gd name="T0" fmla="*/ 0 w 2995"/>
              <a:gd name="T1" fmla="*/ 2365 h 2365"/>
              <a:gd name="T2" fmla="*/ 154 w 2995"/>
              <a:gd name="T3" fmla="*/ 2314 h 2365"/>
              <a:gd name="T4" fmla="*/ 264 w 2995"/>
              <a:gd name="T5" fmla="*/ 2280 h 2365"/>
              <a:gd name="T6" fmla="*/ 388 w 2995"/>
              <a:gd name="T7" fmla="*/ 2170 h 2365"/>
              <a:gd name="T8" fmla="*/ 478 w 2995"/>
              <a:gd name="T9" fmla="*/ 2176 h 2365"/>
              <a:gd name="T10" fmla="*/ 657 w 2995"/>
              <a:gd name="T11" fmla="*/ 2045 h 2365"/>
              <a:gd name="T12" fmla="*/ 906 w 2995"/>
              <a:gd name="T13" fmla="*/ 1887 h 2365"/>
              <a:gd name="T14" fmla="*/ 974 w 2995"/>
              <a:gd name="T15" fmla="*/ 1956 h 2365"/>
              <a:gd name="T16" fmla="*/ 1037 w 2995"/>
              <a:gd name="T17" fmla="*/ 1797 h 2365"/>
              <a:gd name="T18" fmla="*/ 1112 w 2995"/>
              <a:gd name="T19" fmla="*/ 1790 h 2365"/>
              <a:gd name="T20" fmla="*/ 1278 w 2995"/>
              <a:gd name="T21" fmla="*/ 1397 h 2365"/>
              <a:gd name="T22" fmla="*/ 1430 w 2995"/>
              <a:gd name="T23" fmla="*/ 1190 h 2365"/>
              <a:gd name="T24" fmla="*/ 1505 w 2995"/>
              <a:gd name="T25" fmla="*/ 1176 h 2365"/>
              <a:gd name="T26" fmla="*/ 1712 w 2995"/>
              <a:gd name="T27" fmla="*/ 901 h 2365"/>
              <a:gd name="T28" fmla="*/ 1823 w 2995"/>
              <a:gd name="T29" fmla="*/ 963 h 2365"/>
              <a:gd name="T30" fmla="*/ 1995 w 2995"/>
              <a:gd name="T31" fmla="*/ 583 h 2365"/>
              <a:gd name="T32" fmla="*/ 2202 w 2995"/>
              <a:gd name="T33" fmla="*/ 411 h 2365"/>
              <a:gd name="T34" fmla="*/ 2374 w 2995"/>
              <a:gd name="T35" fmla="*/ 563 h 2365"/>
              <a:gd name="T36" fmla="*/ 2533 w 2995"/>
              <a:gd name="T37" fmla="*/ 114 h 2365"/>
              <a:gd name="T38" fmla="*/ 2574 w 2995"/>
              <a:gd name="T39" fmla="*/ 80 h 2365"/>
              <a:gd name="T40" fmla="*/ 2664 w 2995"/>
              <a:gd name="T41" fmla="*/ 121 h 2365"/>
              <a:gd name="T42" fmla="*/ 2788 w 2995"/>
              <a:gd name="T43" fmla="*/ 11 h 2365"/>
              <a:gd name="T44" fmla="*/ 2926 w 2995"/>
              <a:gd name="T45" fmla="*/ 190 h 2365"/>
              <a:gd name="T46" fmla="*/ 2995 w 2995"/>
              <a:gd name="T47" fmla="*/ 114 h 2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95" h="2365">
                <a:moveTo>
                  <a:pt x="0" y="2365"/>
                </a:moveTo>
                <a:cubicBezTo>
                  <a:pt x="55" y="2346"/>
                  <a:pt x="110" y="2328"/>
                  <a:pt x="154" y="2314"/>
                </a:cubicBezTo>
                <a:cubicBezTo>
                  <a:pt x="198" y="2300"/>
                  <a:pt x="225" y="2304"/>
                  <a:pt x="264" y="2280"/>
                </a:cubicBezTo>
                <a:cubicBezTo>
                  <a:pt x="303" y="2256"/>
                  <a:pt x="352" y="2187"/>
                  <a:pt x="388" y="2170"/>
                </a:cubicBezTo>
                <a:cubicBezTo>
                  <a:pt x="424" y="2153"/>
                  <a:pt x="433" y="2197"/>
                  <a:pt x="478" y="2176"/>
                </a:cubicBezTo>
                <a:cubicBezTo>
                  <a:pt x="523" y="2155"/>
                  <a:pt x="586" y="2093"/>
                  <a:pt x="657" y="2045"/>
                </a:cubicBezTo>
                <a:cubicBezTo>
                  <a:pt x="728" y="1997"/>
                  <a:pt x="853" y="1902"/>
                  <a:pt x="906" y="1887"/>
                </a:cubicBezTo>
                <a:cubicBezTo>
                  <a:pt x="959" y="1872"/>
                  <a:pt x="952" y="1971"/>
                  <a:pt x="974" y="1956"/>
                </a:cubicBezTo>
                <a:cubicBezTo>
                  <a:pt x="996" y="1941"/>
                  <a:pt x="1014" y="1825"/>
                  <a:pt x="1037" y="1797"/>
                </a:cubicBezTo>
                <a:cubicBezTo>
                  <a:pt x="1060" y="1769"/>
                  <a:pt x="1072" y="1857"/>
                  <a:pt x="1112" y="1790"/>
                </a:cubicBezTo>
                <a:cubicBezTo>
                  <a:pt x="1152" y="1723"/>
                  <a:pt x="1225" y="1497"/>
                  <a:pt x="1278" y="1397"/>
                </a:cubicBezTo>
                <a:cubicBezTo>
                  <a:pt x="1331" y="1297"/>
                  <a:pt x="1392" y="1227"/>
                  <a:pt x="1430" y="1190"/>
                </a:cubicBezTo>
                <a:cubicBezTo>
                  <a:pt x="1468" y="1153"/>
                  <a:pt x="1458" y="1224"/>
                  <a:pt x="1505" y="1176"/>
                </a:cubicBezTo>
                <a:cubicBezTo>
                  <a:pt x="1552" y="1128"/>
                  <a:pt x="1659" y="936"/>
                  <a:pt x="1712" y="901"/>
                </a:cubicBezTo>
                <a:cubicBezTo>
                  <a:pt x="1765" y="866"/>
                  <a:pt x="1776" y="1016"/>
                  <a:pt x="1823" y="963"/>
                </a:cubicBezTo>
                <a:cubicBezTo>
                  <a:pt x="1870" y="910"/>
                  <a:pt x="1932" y="675"/>
                  <a:pt x="1995" y="583"/>
                </a:cubicBezTo>
                <a:cubicBezTo>
                  <a:pt x="2058" y="491"/>
                  <a:pt x="2139" y="414"/>
                  <a:pt x="2202" y="411"/>
                </a:cubicBezTo>
                <a:cubicBezTo>
                  <a:pt x="2265" y="408"/>
                  <a:pt x="2319" y="612"/>
                  <a:pt x="2374" y="563"/>
                </a:cubicBezTo>
                <a:cubicBezTo>
                  <a:pt x="2429" y="514"/>
                  <a:pt x="2500" y="194"/>
                  <a:pt x="2533" y="114"/>
                </a:cubicBezTo>
                <a:cubicBezTo>
                  <a:pt x="2566" y="34"/>
                  <a:pt x="2552" y="79"/>
                  <a:pt x="2574" y="80"/>
                </a:cubicBezTo>
                <a:cubicBezTo>
                  <a:pt x="2596" y="81"/>
                  <a:pt x="2628" y="132"/>
                  <a:pt x="2664" y="121"/>
                </a:cubicBezTo>
                <a:cubicBezTo>
                  <a:pt x="2700" y="110"/>
                  <a:pt x="2744" y="0"/>
                  <a:pt x="2788" y="11"/>
                </a:cubicBezTo>
                <a:cubicBezTo>
                  <a:pt x="2832" y="22"/>
                  <a:pt x="2892" y="173"/>
                  <a:pt x="2926" y="190"/>
                </a:cubicBezTo>
                <a:cubicBezTo>
                  <a:pt x="2960" y="207"/>
                  <a:pt x="2977" y="160"/>
                  <a:pt x="2995" y="114"/>
                </a:cubicBezTo>
              </a:path>
            </a:pathLst>
          </a:custGeom>
          <a:noFill/>
          <a:ln w="76200">
            <a:solidFill>
              <a:srgbClr val="FF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ja-JP" altLang="en-US"/>
          </a:p>
        </p:txBody>
      </p:sp>
      <p:sp>
        <p:nvSpPr>
          <p:cNvPr id="54277" name="Line 5"/>
          <p:cNvSpPr>
            <a:spLocks noChangeShapeType="1"/>
          </p:cNvSpPr>
          <p:nvPr/>
        </p:nvSpPr>
        <p:spPr bwMode="auto">
          <a:xfrm>
            <a:off x="2819400" y="1447800"/>
            <a:ext cx="381000" cy="0"/>
          </a:xfrm>
          <a:prstGeom prst="line">
            <a:avLst/>
          </a:prstGeom>
          <a:noFill/>
          <a:ln w="7620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ja-JP" altLang="en-US"/>
          </a:p>
        </p:txBody>
      </p:sp>
      <p:sp>
        <p:nvSpPr>
          <p:cNvPr id="54279" name="Line 7"/>
          <p:cNvSpPr>
            <a:spLocks noChangeShapeType="1"/>
          </p:cNvSpPr>
          <p:nvPr/>
        </p:nvSpPr>
        <p:spPr bwMode="auto">
          <a:xfrm>
            <a:off x="5791200" y="1371600"/>
            <a:ext cx="15240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ja-JP" altLang="en-US"/>
          </a:p>
        </p:txBody>
      </p:sp>
      <p:sp>
        <p:nvSpPr>
          <p:cNvPr id="54280" name="Rectangle 8"/>
          <p:cNvSpPr>
            <a:spLocks noChangeArrowheads="1"/>
          </p:cNvSpPr>
          <p:nvPr/>
        </p:nvSpPr>
        <p:spPr bwMode="auto">
          <a:xfrm>
            <a:off x="5105401" y="1066801"/>
            <a:ext cx="8068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ja-JP" altLang="en-US" sz="1800"/>
              <a:t>アジア</a:t>
            </a:r>
          </a:p>
        </p:txBody>
      </p:sp>
      <p:sp>
        <p:nvSpPr>
          <p:cNvPr id="54281" name="Rectangle 9"/>
          <p:cNvSpPr>
            <a:spLocks noChangeArrowheads="1"/>
          </p:cNvSpPr>
          <p:nvPr/>
        </p:nvSpPr>
        <p:spPr bwMode="auto">
          <a:xfrm>
            <a:off x="8283576" y="6184900"/>
            <a:ext cx="50025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ja-JP" altLang="en-US"/>
              <a:t>１９</a:t>
            </a:r>
          </a:p>
        </p:txBody>
      </p:sp>
      <p:sp>
        <p:nvSpPr>
          <p:cNvPr id="2" name="スライド番号プレースホルダー 1"/>
          <p:cNvSpPr>
            <a:spLocks noGrp="1"/>
          </p:cNvSpPr>
          <p:nvPr>
            <p:ph type="sldNum" sz="quarter" idx="12"/>
          </p:nvPr>
        </p:nvSpPr>
        <p:spPr/>
        <p:txBody>
          <a:bodyPr/>
          <a:lstStyle/>
          <a:p>
            <a:fld id="{6D1E64DD-92B9-F448-B6E8-A88F57F5318E}" type="slidenum">
              <a:rPr kumimoji="1" lang="ja-JP" altLang="en-US" smtClean="0"/>
              <a:t>31</a:t>
            </a:fld>
            <a:endParaRPr kumimoji="1" lang="ja-JP" altLang="en-US"/>
          </a:p>
        </p:txBody>
      </p:sp>
    </p:spTree>
    <p:extLst>
      <p:ext uri="{BB962C8B-B14F-4D97-AF65-F5344CB8AC3E}">
        <p14:creationId xmlns:p14="http://schemas.microsoft.com/office/powerpoint/2010/main" val="396276210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IMG_00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388419" y="-1387475"/>
            <a:ext cx="3536760" cy="6346687"/>
          </a:xfrm>
          <a:prstGeom prst="rect">
            <a:avLst/>
          </a:prstGeom>
        </p:spPr>
      </p:pic>
      <p:pic>
        <p:nvPicPr>
          <p:cNvPr id="3" name="図 2" descr="IMG_001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709762" y="1369668"/>
            <a:ext cx="3332113" cy="7450776"/>
          </a:xfrm>
          <a:prstGeom prst="rect">
            <a:avLst/>
          </a:prstGeom>
        </p:spPr>
      </p:pic>
      <p:sp>
        <p:nvSpPr>
          <p:cNvPr id="4" name="テキスト ボックス 3"/>
          <p:cNvSpPr txBox="1"/>
          <p:nvPr/>
        </p:nvSpPr>
        <p:spPr>
          <a:xfrm>
            <a:off x="5981305" y="3461883"/>
            <a:ext cx="2697674" cy="923330"/>
          </a:xfrm>
          <a:prstGeom prst="rect">
            <a:avLst/>
          </a:prstGeom>
          <a:solidFill>
            <a:schemeClr val="bg1"/>
          </a:solidFill>
        </p:spPr>
        <p:txBody>
          <a:bodyPr wrap="none" rtlCol="0">
            <a:spAutoFit/>
          </a:bodyPr>
          <a:lstStyle/>
          <a:p>
            <a:r>
              <a:rPr kumimoji="1" lang="ja-JP" altLang="en-US" dirty="0" smtClean="0"/>
              <a:t>近藤正純（</a:t>
            </a:r>
            <a:r>
              <a:rPr kumimoji="1" lang="en-US" altLang="ja-JP" dirty="0" smtClean="0"/>
              <a:t>2000</a:t>
            </a:r>
            <a:r>
              <a:rPr kumimoji="1" lang="ja-JP" altLang="en-US" dirty="0" smtClean="0"/>
              <a:t>）</a:t>
            </a:r>
            <a:endParaRPr kumimoji="1" lang="en-US" altLang="ja-JP" dirty="0" smtClean="0"/>
          </a:p>
          <a:p>
            <a:r>
              <a:rPr lang="ja-JP" altLang="en-US" dirty="0" smtClean="0"/>
              <a:t>地表面に近い大気の科学</a:t>
            </a:r>
            <a:endParaRPr lang="en-US" altLang="ja-JP" dirty="0" smtClean="0"/>
          </a:p>
          <a:p>
            <a:r>
              <a:rPr kumimoji="1" lang="ja-JP" altLang="en-US" dirty="0" smtClean="0"/>
              <a:t>東京大学出版会</a:t>
            </a:r>
            <a:endParaRPr kumimoji="1" lang="ja-JP" altLang="en-US" dirty="0"/>
          </a:p>
        </p:txBody>
      </p:sp>
      <p:sp>
        <p:nvSpPr>
          <p:cNvPr id="5" name="スライド番号プレースホルダー 4"/>
          <p:cNvSpPr>
            <a:spLocks noGrp="1"/>
          </p:cNvSpPr>
          <p:nvPr>
            <p:ph type="sldNum" sz="quarter" idx="12"/>
          </p:nvPr>
        </p:nvSpPr>
        <p:spPr/>
        <p:txBody>
          <a:bodyPr/>
          <a:lstStyle/>
          <a:p>
            <a:fld id="{045F2328-6257-364C-8250-06D6368AEA24}" type="slidenum">
              <a:rPr kumimoji="1" lang="ja-JP" altLang="en-US" smtClean="0"/>
              <a:t>4</a:t>
            </a:fld>
            <a:endParaRPr kumimoji="1" lang="ja-JP" altLang="en-US"/>
          </a:p>
        </p:txBody>
      </p:sp>
    </p:spTree>
    <p:extLst>
      <p:ext uri="{BB962C8B-B14F-4D97-AF65-F5344CB8AC3E}">
        <p14:creationId xmlns:p14="http://schemas.microsoft.com/office/powerpoint/2010/main" val="4135287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IMG_002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894655" y="1879066"/>
            <a:ext cx="3068692" cy="6857999"/>
          </a:xfrm>
          <a:prstGeom prst="rect">
            <a:avLst/>
          </a:prstGeom>
        </p:spPr>
      </p:pic>
      <p:sp>
        <p:nvSpPr>
          <p:cNvPr id="7" name="テキスト ボックス 6"/>
          <p:cNvSpPr txBox="1"/>
          <p:nvPr/>
        </p:nvSpPr>
        <p:spPr>
          <a:xfrm>
            <a:off x="6446325" y="5876869"/>
            <a:ext cx="2697674" cy="923330"/>
          </a:xfrm>
          <a:prstGeom prst="rect">
            <a:avLst/>
          </a:prstGeom>
          <a:solidFill>
            <a:schemeClr val="bg1"/>
          </a:solidFill>
        </p:spPr>
        <p:txBody>
          <a:bodyPr wrap="none" rtlCol="0">
            <a:spAutoFit/>
          </a:bodyPr>
          <a:lstStyle/>
          <a:p>
            <a:r>
              <a:rPr kumimoji="1" lang="ja-JP" altLang="en-US" dirty="0" smtClean="0"/>
              <a:t>近藤正純（</a:t>
            </a:r>
            <a:r>
              <a:rPr kumimoji="1" lang="en-US" altLang="ja-JP" dirty="0" smtClean="0"/>
              <a:t>2000</a:t>
            </a:r>
            <a:r>
              <a:rPr kumimoji="1" lang="ja-JP" altLang="en-US" dirty="0" smtClean="0"/>
              <a:t>）</a:t>
            </a:r>
            <a:endParaRPr kumimoji="1" lang="en-US" altLang="ja-JP" dirty="0" smtClean="0"/>
          </a:p>
          <a:p>
            <a:r>
              <a:rPr lang="ja-JP" altLang="en-US" dirty="0" smtClean="0"/>
              <a:t>地表面に近い大気の科学</a:t>
            </a:r>
            <a:endParaRPr lang="en-US" altLang="ja-JP" dirty="0" smtClean="0"/>
          </a:p>
          <a:p>
            <a:r>
              <a:rPr kumimoji="1" lang="ja-JP" altLang="en-US" dirty="0" smtClean="0"/>
              <a:t>東京大学出版会</a:t>
            </a:r>
            <a:endParaRPr kumimoji="1" lang="ja-JP" altLang="en-US" dirty="0"/>
          </a:p>
        </p:txBody>
      </p:sp>
      <p:pic>
        <p:nvPicPr>
          <p:cNvPr id="3" name="図 2" descr="IMG_001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802126" y="-695229"/>
            <a:ext cx="3949766" cy="5294952"/>
          </a:xfrm>
          <a:prstGeom prst="rect">
            <a:avLst/>
          </a:prstGeom>
        </p:spPr>
      </p:pic>
      <p:pic>
        <p:nvPicPr>
          <p:cNvPr id="8" name="図 7" descr="IMG_001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7019" y="611212"/>
            <a:ext cx="3901076" cy="2633379"/>
          </a:xfrm>
          <a:prstGeom prst="rect">
            <a:avLst/>
          </a:prstGeom>
        </p:spPr>
      </p:pic>
      <p:sp>
        <p:nvSpPr>
          <p:cNvPr id="9" name="テキスト ボックス 8"/>
          <p:cNvSpPr txBox="1"/>
          <p:nvPr/>
        </p:nvSpPr>
        <p:spPr>
          <a:xfrm>
            <a:off x="6704610" y="3694015"/>
            <a:ext cx="2188219" cy="646331"/>
          </a:xfrm>
          <a:prstGeom prst="rect">
            <a:avLst/>
          </a:prstGeom>
          <a:noFill/>
        </p:spPr>
        <p:txBody>
          <a:bodyPr wrap="none" rtlCol="0">
            <a:spAutoFit/>
          </a:bodyPr>
          <a:lstStyle/>
          <a:p>
            <a:r>
              <a:rPr lang="ja-JP" altLang="en-US" dirty="0"/>
              <a:t>多田隆治</a:t>
            </a:r>
          </a:p>
          <a:p>
            <a:r>
              <a:rPr kumimoji="1" lang="ja-JP" altLang="en-US" dirty="0" smtClean="0"/>
              <a:t>気候変動を理学する</a:t>
            </a:r>
            <a:endParaRPr kumimoji="1" lang="ja-JP" altLang="en-US" dirty="0"/>
          </a:p>
        </p:txBody>
      </p:sp>
      <p:sp>
        <p:nvSpPr>
          <p:cNvPr id="10" name="スライド番号プレースホルダー 9"/>
          <p:cNvSpPr>
            <a:spLocks noGrp="1"/>
          </p:cNvSpPr>
          <p:nvPr>
            <p:ph type="sldNum" sz="quarter" idx="12"/>
          </p:nvPr>
        </p:nvSpPr>
        <p:spPr/>
        <p:txBody>
          <a:bodyPr/>
          <a:lstStyle/>
          <a:p>
            <a:fld id="{045F2328-6257-364C-8250-06D6368AEA24}" type="slidenum">
              <a:rPr kumimoji="1" lang="ja-JP" altLang="en-US" smtClean="0"/>
              <a:t>5</a:t>
            </a:fld>
            <a:endParaRPr kumimoji="1" lang="ja-JP" altLang="en-US"/>
          </a:p>
        </p:txBody>
      </p:sp>
    </p:spTree>
    <p:extLst>
      <p:ext uri="{BB962C8B-B14F-4D97-AF65-F5344CB8AC3E}">
        <p14:creationId xmlns:p14="http://schemas.microsoft.com/office/powerpoint/2010/main" val="24536304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658724" y="5983313"/>
            <a:ext cx="2188219" cy="646331"/>
          </a:xfrm>
          <a:prstGeom prst="rect">
            <a:avLst/>
          </a:prstGeom>
          <a:noFill/>
        </p:spPr>
        <p:txBody>
          <a:bodyPr wrap="none" rtlCol="0">
            <a:spAutoFit/>
          </a:bodyPr>
          <a:lstStyle/>
          <a:p>
            <a:r>
              <a:rPr lang="ja-JP" altLang="en-US" dirty="0"/>
              <a:t>多田隆治</a:t>
            </a:r>
          </a:p>
          <a:p>
            <a:r>
              <a:rPr kumimoji="1" lang="ja-JP" altLang="en-US" dirty="0" smtClean="0"/>
              <a:t>気候変動を理学する</a:t>
            </a:r>
            <a:endParaRPr kumimoji="1" lang="ja-JP" altLang="en-US" dirty="0"/>
          </a:p>
        </p:txBody>
      </p:sp>
      <p:pic>
        <p:nvPicPr>
          <p:cNvPr id="2" name="図 1" descr="IMG_000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417536" y="1131536"/>
            <a:ext cx="6839176" cy="4613753"/>
          </a:xfrm>
          <a:prstGeom prst="rect">
            <a:avLst/>
          </a:prstGeom>
        </p:spPr>
      </p:pic>
      <p:pic>
        <p:nvPicPr>
          <p:cNvPr id="5" name="図 4" descr="IMG_000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67968" y="468240"/>
            <a:ext cx="3545789" cy="4378768"/>
          </a:xfrm>
          <a:prstGeom prst="rect">
            <a:avLst/>
          </a:prstGeom>
        </p:spPr>
      </p:pic>
      <p:sp>
        <p:nvSpPr>
          <p:cNvPr id="6" name="テキスト ボックス 5"/>
          <p:cNvSpPr txBox="1"/>
          <p:nvPr/>
        </p:nvSpPr>
        <p:spPr>
          <a:xfrm>
            <a:off x="151478" y="233018"/>
            <a:ext cx="4553350" cy="369332"/>
          </a:xfrm>
          <a:prstGeom prst="rect">
            <a:avLst/>
          </a:prstGeom>
          <a:noFill/>
        </p:spPr>
        <p:txBody>
          <a:bodyPr wrap="none" rtlCol="0">
            <a:spAutoFit/>
          </a:bodyPr>
          <a:lstStyle/>
          <a:p>
            <a:r>
              <a:rPr kumimoji="1" lang="ja-JP" altLang="en-US" dirty="0" smtClean="0"/>
              <a:t>太陽は昔暗かった。地球は凍結していたか？</a:t>
            </a:r>
            <a:endParaRPr kumimoji="1" lang="ja-JP" altLang="en-US" dirty="0"/>
          </a:p>
        </p:txBody>
      </p:sp>
      <p:sp>
        <p:nvSpPr>
          <p:cNvPr id="7" name="テキスト ボックス 6"/>
          <p:cNvSpPr txBox="1"/>
          <p:nvPr/>
        </p:nvSpPr>
        <p:spPr>
          <a:xfrm>
            <a:off x="151477" y="4683445"/>
            <a:ext cx="4255266" cy="523220"/>
          </a:xfrm>
          <a:prstGeom prst="rect">
            <a:avLst/>
          </a:prstGeom>
          <a:noFill/>
        </p:spPr>
        <p:txBody>
          <a:bodyPr wrap="none" rtlCol="0">
            <a:spAutoFit/>
          </a:bodyPr>
          <a:lstStyle/>
          <a:p>
            <a:r>
              <a:rPr kumimoji="1" lang="en-US" altLang="ja-JP" sz="2800" dirty="0" smtClean="0">
                <a:cs typeface="Symbol" charset="2"/>
              </a:rPr>
              <a:t>1370</a:t>
            </a:r>
            <a:r>
              <a:rPr kumimoji="1" lang="ja-JP" altLang="en-US" sz="2800" dirty="0" smtClean="0">
                <a:cs typeface="Symbol" charset="2"/>
              </a:rPr>
              <a:t>　</a:t>
            </a:r>
            <a:r>
              <a:rPr kumimoji="1" lang="en-US" altLang="ja-JP" sz="2800" dirty="0" smtClean="0">
                <a:cs typeface="Symbol" charset="2"/>
              </a:rPr>
              <a:t>x</a:t>
            </a:r>
            <a:r>
              <a:rPr kumimoji="1" lang="ja-JP" altLang="en-US" sz="2800" dirty="0" smtClean="0">
                <a:cs typeface="Symbol" charset="2"/>
              </a:rPr>
              <a:t>　</a:t>
            </a:r>
            <a:r>
              <a:rPr kumimoji="1" lang="en-US" altLang="ja-JP" sz="2800" dirty="0" smtClean="0">
                <a:latin typeface="Symbol" charset="2"/>
                <a:cs typeface="Symbol" charset="2"/>
              </a:rPr>
              <a:t>p</a:t>
            </a:r>
            <a:r>
              <a:rPr kumimoji="1" lang="en-US" altLang="ja-JP" sz="2800" dirty="0" smtClean="0"/>
              <a:t>r</a:t>
            </a:r>
            <a:r>
              <a:rPr kumimoji="1" lang="en-US" altLang="ja-JP" sz="2800" baseline="30000" dirty="0" smtClean="0"/>
              <a:t>2</a:t>
            </a:r>
            <a:r>
              <a:rPr lang="ja-JP" altLang="en-US" sz="2800" dirty="0"/>
              <a:t>　</a:t>
            </a:r>
            <a:r>
              <a:rPr lang="ja-JP" altLang="en-US" sz="2800" dirty="0" smtClean="0"/>
              <a:t>　　　　　　　＝　</a:t>
            </a:r>
            <a:endParaRPr kumimoji="1" lang="ja-JP" altLang="en-US" sz="2800" baseline="30000" dirty="0"/>
          </a:p>
        </p:txBody>
      </p:sp>
      <p:sp>
        <p:nvSpPr>
          <p:cNvPr id="8" name="テキスト ボックス 7"/>
          <p:cNvSpPr txBox="1"/>
          <p:nvPr/>
        </p:nvSpPr>
        <p:spPr>
          <a:xfrm>
            <a:off x="2080582" y="4683445"/>
            <a:ext cx="2014279" cy="523220"/>
          </a:xfrm>
          <a:prstGeom prst="rect">
            <a:avLst/>
          </a:prstGeom>
          <a:noFill/>
        </p:spPr>
        <p:txBody>
          <a:bodyPr wrap="square" rtlCol="0">
            <a:spAutoFit/>
          </a:bodyPr>
          <a:lstStyle/>
          <a:p>
            <a:r>
              <a:rPr lang="en-US" altLang="ja-JP" sz="2800" dirty="0" smtClean="0"/>
              <a:t>x</a:t>
            </a:r>
            <a:r>
              <a:rPr lang="ja-JP" altLang="en-US" sz="2800" dirty="0" smtClean="0"/>
              <a:t>（</a:t>
            </a:r>
            <a:r>
              <a:rPr lang="en-US" altLang="ja-JP" sz="2800" dirty="0"/>
              <a:t>1 − </a:t>
            </a:r>
            <a:r>
              <a:rPr lang="en-US" altLang="ja-JP" sz="2800" dirty="0" smtClean="0"/>
              <a:t>0.3</a:t>
            </a:r>
            <a:r>
              <a:rPr lang="ja-JP" altLang="en-US" sz="2800" dirty="0" smtClean="0"/>
              <a:t>）</a:t>
            </a:r>
            <a:endParaRPr kumimoji="1" lang="ja-JP" altLang="en-US" sz="2800" dirty="0"/>
          </a:p>
        </p:txBody>
      </p:sp>
      <p:sp>
        <p:nvSpPr>
          <p:cNvPr id="9" name="テキスト ボックス 8"/>
          <p:cNvSpPr txBox="1"/>
          <p:nvPr/>
        </p:nvSpPr>
        <p:spPr>
          <a:xfrm>
            <a:off x="3087722" y="5289143"/>
            <a:ext cx="1326004" cy="523220"/>
          </a:xfrm>
          <a:prstGeom prst="rect">
            <a:avLst/>
          </a:prstGeom>
          <a:noFill/>
        </p:spPr>
        <p:txBody>
          <a:bodyPr wrap="none" rtlCol="0">
            <a:spAutoFit/>
          </a:bodyPr>
          <a:lstStyle/>
          <a:p>
            <a:r>
              <a:rPr lang="en-US" altLang="ja-JP" sz="2800" dirty="0"/>
              <a:t>4</a:t>
            </a:r>
            <a:r>
              <a:rPr lang="en-US" altLang="ja-JP" sz="2800" dirty="0">
                <a:latin typeface="Symbol" charset="2"/>
                <a:cs typeface="Symbol" charset="2"/>
              </a:rPr>
              <a:t>p</a:t>
            </a:r>
            <a:r>
              <a:rPr lang="en-US" altLang="ja-JP" sz="2800" dirty="0"/>
              <a:t>r</a:t>
            </a:r>
            <a:r>
              <a:rPr lang="en-US" altLang="ja-JP" sz="2800" baseline="30000" dirty="0"/>
              <a:t>2</a:t>
            </a:r>
            <a:r>
              <a:rPr lang="en-US" altLang="ja-JP" sz="2800" dirty="0">
                <a:latin typeface="Symbol" charset="2"/>
                <a:cs typeface="Symbol" charset="2"/>
              </a:rPr>
              <a:t>s</a:t>
            </a:r>
            <a:r>
              <a:rPr lang="en-US" altLang="ja-JP" sz="2800" dirty="0"/>
              <a:t>T</a:t>
            </a:r>
            <a:r>
              <a:rPr lang="en-US" altLang="ja-JP" sz="2800" baseline="30000" dirty="0"/>
              <a:t>4</a:t>
            </a:r>
            <a:endParaRPr kumimoji="1" lang="ja-JP" altLang="en-US" sz="2800" dirty="0"/>
          </a:p>
        </p:txBody>
      </p:sp>
      <p:sp>
        <p:nvSpPr>
          <p:cNvPr id="10" name="スライド番号プレースホルダー 9"/>
          <p:cNvSpPr>
            <a:spLocks noGrp="1"/>
          </p:cNvSpPr>
          <p:nvPr>
            <p:ph type="sldNum" sz="quarter" idx="12"/>
          </p:nvPr>
        </p:nvSpPr>
        <p:spPr/>
        <p:txBody>
          <a:bodyPr/>
          <a:lstStyle/>
          <a:p>
            <a:fld id="{045F2328-6257-364C-8250-06D6368AEA24}" type="slidenum">
              <a:rPr kumimoji="1" lang="ja-JP" altLang="en-US" smtClean="0"/>
              <a:t>6</a:t>
            </a:fld>
            <a:endParaRPr kumimoji="1" lang="ja-JP" altLang="en-US"/>
          </a:p>
        </p:txBody>
      </p:sp>
    </p:spTree>
    <p:extLst>
      <p:ext uri="{BB962C8B-B14F-4D97-AF65-F5344CB8AC3E}">
        <p14:creationId xmlns:p14="http://schemas.microsoft.com/office/powerpoint/2010/main" val="31125031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850606" y="1025278"/>
            <a:ext cx="184666" cy="369332"/>
          </a:xfrm>
          <a:prstGeom prst="rect">
            <a:avLst/>
          </a:prstGeom>
          <a:noFill/>
        </p:spPr>
        <p:txBody>
          <a:bodyPr wrap="none" rtlCol="0">
            <a:spAutoFit/>
          </a:bodyPr>
          <a:lstStyle/>
          <a:p>
            <a:endParaRPr kumimoji="1" lang="ja-JP" altLang="en-US" dirty="0"/>
          </a:p>
        </p:txBody>
      </p:sp>
      <p:sp>
        <p:nvSpPr>
          <p:cNvPr id="5" name="テキスト ボックス 4"/>
          <p:cNvSpPr txBox="1"/>
          <p:nvPr/>
        </p:nvSpPr>
        <p:spPr>
          <a:xfrm>
            <a:off x="2202253" y="425114"/>
            <a:ext cx="4271121" cy="461665"/>
          </a:xfrm>
          <a:prstGeom prst="rect">
            <a:avLst/>
          </a:prstGeom>
          <a:noFill/>
        </p:spPr>
        <p:txBody>
          <a:bodyPr wrap="none" rtlCol="0">
            <a:spAutoFit/>
          </a:bodyPr>
          <a:lstStyle/>
          <a:p>
            <a:r>
              <a:rPr lang="ja-JP" altLang="en-US" sz="2400" dirty="0" smtClean="0"/>
              <a:t>氷期と間氷期</a:t>
            </a:r>
            <a:r>
              <a:rPr kumimoji="1" lang="ja-JP" altLang="en-US" sz="2400" dirty="0" smtClean="0"/>
              <a:t>はなぜできるのか</a:t>
            </a:r>
            <a:endParaRPr kumimoji="1" lang="en-US" altLang="ja-JP" sz="2400" dirty="0" smtClean="0"/>
          </a:p>
        </p:txBody>
      </p:sp>
      <p:sp>
        <p:nvSpPr>
          <p:cNvPr id="6" name="テキスト ボックス 5"/>
          <p:cNvSpPr txBox="1"/>
          <p:nvPr/>
        </p:nvSpPr>
        <p:spPr>
          <a:xfrm>
            <a:off x="2703293" y="1316550"/>
            <a:ext cx="1919629" cy="369332"/>
          </a:xfrm>
          <a:prstGeom prst="rect">
            <a:avLst/>
          </a:prstGeom>
          <a:noFill/>
        </p:spPr>
        <p:txBody>
          <a:bodyPr wrap="none" rtlCol="0">
            <a:spAutoFit/>
          </a:bodyPr>
          <a:lstStyle/>
          <a:p>
            <a:r>
              <a:rPr lang="en-US" altLang="ja-JP" dirty="0" err="1"/>
              <a:t>Milankovitch</a:t>
            </a:r>
            <a:r>
              <a:rPr lang="en-US" altLang="ja-JP" dirty="0"/>
              <a:t> cycle</a:t>
            </a:r>
            <a:endParaRPr kumimoji="1" lang="ja-JP" altLang="en-US" dirty="0"/>
          </a:p>
        </p:txBody>
      </p:sp>
      <p:pic>
        <p:nvPicPr>
          <p:cNvPr id="8" name="図 7"/>
          <p:cNvPicPr>
            <a:picLocks noChangeAspect="1"/>
          </p:cNvPicPr>
          <p:nvPr/>
        </p:nvPicPr>
        <p:blipFill>
          <a:blip r:embed="rId2"/>
          <a:stretch>
            <a:fillRect/>
          </a:stretch>
        </p:blipFill>
        <p:spPr>
          <a:xfrm>
            <a:off x="125747" y="1685882"/>
            <a:ext cx="6430956" cy="4873564"/>
          </a:xfrm>
          <a:prstGeom prst="rect">
            <a:avLst/>
          </a:prstGeom>
        </p:spPr>
      </p:pic>
      <p:sp>
        <p:nvSpPr>
          <p:cNvPr id="9" name="テキスト ボックス 8"/>
          <p:cNvSpPr txBox="1"/>
          <p:nvPr/>
        </p:nvSpPr>
        <p:spPr>
          <a:xfrm>
            <a:off x="7154401" y="2353478"/>
            <a:ext cx="1107996" cy="1477328"/>
          </a:xfrm>
          <a:prstGeom prst="rect">
            <a:avLst/>
          </a:prstGeom>
          <a:noFill/>
        </p:spPr>
        <p:txBody>
          <a:bodyPr wrap="none" rtlCol="0">
            <a:spAutoFit/>
          </a:bodyPr>
          <a:lstStyle/>
          <a:p>
            <a:r>
              <a:rPr kumimoji="1" lang="ja-JP" altLang="en-US" dirty="0" smtClean="0"/>
              <a:t>歳差運動</a:t>
            </a:r>
            <a:endParaRPr kumimoji="1" lang="en-US" altLang="ja-JP" dirty="0" smtClean="0"/>
          </a:p>
          <a:p>
            <a:endParaRPr lang="en-US" altLang="ja-JP" dirty="0" smtClean="0"/>
          </a:p>
          <a:p>
            <a:r>
              <a:rPr lang="ja-JP" altLang="en-US" dirty="0" smtClean="0"/>
              <a:t>傾斜角</a:t>
            </a:r>
            <a:endParaRPr lang="en-US" altLang="ja-JP" dirty="0"/>
          </a:p>
          <a:p>
            <a:endParaRPr lang="en-US" altLang="ja-JP" dirty="0" smtClean="0"/>
          </a:p>
          <a:p>
            <a:r>
              <a:rPr kumimoji="1" lang="ja-JP" altLang="en-US" dirty="0" smtClean="0"/>
              <a:t>離心率</a:t>
            </a:r>
            <a:endParaRPr kumimoji="1" lang="ja-JP" altLang="en-US" dirty="0"/>
          </a:p>
        </p:txBody>
      </p:sp>
      <p:sp>
        <p:nvSpPr>
          <p:cNvPr id="10" name="スライド番号プレースホルダー 9"/>
          <p:cNvSpPr>
            <a:spLocks noGrp="1"/>
          </p:cNvSpPr>
          <p:nvPr>
            <p:ph type="sldNum" sz="quarter" idx="12"/>
          </p:nvPr>
        </p:nvSpPr>
        <p:spPr/>
        <p:txBody>
          <a:bodyPr/>
          <a:lstStyle/>
          <a:p>
            <a:fld id="{045F2328-6257-364C-8250-06D6368AEA24}" type="slidenum">
              <a:rPr kumimoji="1" lang="ja-JP" altLang="en-US" smtClean="0"/>
              <a:t>7</a:t>
            </a:fld>
            <a:endParaRPr kumimoji="1" lang="ja-JP" altLang="en-US"/>
          </a:p>
        </p:txBody>
      </p:sp>
    </p:spTree>
    <p:extLst>
      <p:ext uri="{BB962C8B-B14F-4D97-AF65-F5344CB8AC3E}">
        <p14:creationId xmlns:p14="http://schemas.microsoft.com/office/powerpoint/2010/main" val="2999866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IMG_000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023923" y="1690318"/>
            <a:ext cx="10148240" cy="6744404"/>
          </a:xfrm>
          <a:prstGeom prst="rect">
            <a:avLst/>
          </a:prstGeom>
        </p:spPr>
      </p:pic>
      <p:pic>
        <p:nvPicPr>
          <p:cNvPr id="3" name="図 2"/>
          <p:cNvPicPr>
            <a:picLocks noChangeAspect="1"/>
          </p:cNvPicPr>
          <p:nvPr/>
        </p:nvPicPr>
        <p:blipFill>
          <a:blip r:embed="rId3"/>
          <a:stretch>
            <a:fillRect/>
          </a:stretch>
        </p:blipFill>
        <p:spPr>
          <a:xfrm rot="5400000">
            <a:off x="1864326" y="1599758"/>
            <a:ext cx="4353498" cy="6282967"/>
          </a:xfrm>
          <a:prstGeom prst="rect">
            <a:avLst/>
          </a:prstGeom>
        </p:spPr>
      </p:pic>
      <p:sp>
        <p:nvSpPr>
          <p:cNvPr id="6" name="正方形/長方形 5"/>
          <p:cNvSpPr/>
          <p:nvPr/>
        </p:nvSpPr>
        <p:spPr>
          <a:xfrm>
            <a:off x="1" y="2564492"/>
            <a:ext cx="7690399" cy="19676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6733058" y="4741241"/>
            <a:ext cx="2188219" cy="646331"/>
          </a:xfrm>
          <a:prstGeom prst="rect">
            <a:avLst/>
          </a:prstGeom>
          <a:noFill/>
        </p:spPr>
        <p:txBody>
          <a:bodyPr wrap="none" rtlCol="0">
            <a:spAutoFit/>
          </a:bodyPr>
          <a:lstStyle/>
          <a:p>
            <a:r>
              <a:rPr lang="ja-JP" altLang="en-US" dirty="0"/>
              <a:t>多田隆治</a:t>
            </a:r>
          </a:p>
          <a:p>
            <a:r>
              <a:rPr kumimoji="1" lang="ja-JP" altLang="en-US" dirty="0" smtClean="0"/>
              <a:t>気候変動を理学する</a:t>
            </a:r>
            <a:endParaRPr kumimoji="1" lang="ja-JP" altLang="en-US" dirty="0"/>
          </a:p>
        </p:txBody>
      </p:sp>
      <p:sp>
        <p:nvSpPr>
          <p:cNvPr id="10" name="スライド番号プレースホルダー 9"/>
          <p:cNvSpPr>
            <a:spLocks noGrp="1"/>
          </p:cNvSpPr>
          <p:nvPr>
            <p:ph type="sldNum" sz="quarter" idx="12"/>
          </p:nvPr>
        </p:nvSpPr>
        <p:spPr/>
        <p:txBody>
          <a:bodyPr/>
          <a:lstStyle/>
          <a:p>
            <a:fld id="{045F2328-6257-364C-8250-06D6368AEA24}" type="slidenum">
              <a:rPr kumimoji="1" lang="ja-JP" altLang="en-US" smtClean="0"/>
              <a:t>8</a:t>
            </a:fld>
            <a:endParaRPr kumimoji="1" lang="ja-JP" altLang="en-US"/>
          </a:p>
        </p:txBody>
      </p:sp>
    </p:spTree>
    <p:extLst>
      <p:ext uri="{BB962C8B-B14F-4D97-AF65-F5344CB8AC3E}">
        <p14:creationId xmlns:p14="http://schemas.microsoft.com/office/powerpoint/2010/main" val="1888774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6592006" y="4132754"/>
            <a:ext cx="2188219" cy="646331"/>
          </a:xfrm>
          <a:prstGeom prst="rect">
            <a:avLst/>
          </a:prstGeom>
          <a:noFill/>
        </p:spPr>
        <p:txBody>
          <a:bodyPr wrap="none" rtlCol="0">
            <a:spAutoFit/>
          </a:bodyPr>
          <a:lstStyle/>
          <a:p>
            <a:r>
              <a:rPr lang="ja-JP" altLang="en-US" dirty="0"/>
              <a:t>多田隆治</a:t>
            </a:r>
          </a:p>
          <a:p>
            <a:r>
              <a:rPr kumimoji="1" lang="ja-JP" altLang="en-US" dirty="0" smtClean="0"/>
              <a:t>気候変動を理学する</a:t>
            </a:r>
            <a:endParaRPr kumimoji="1" lang="ja-JP" altLang="en-US" dirty="0"/>
          </a:p>
        </p:txBody>
      </p:sp>
      <p:pic>
        <p:nvPicPr>
          <p:cNvPr id="4" name="図 3" descr="IM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219608" y="-1591445"/>
            <a:ext cx="4696290" cy="9135507"/>
          </a:xfrm>
          <a:prstGeom prst="rect">
            <a:avLst/>
          </a:prstGeom>
        </p:spPr>
      </p:pic>
      <p:sp>
        <p:nvSpPr>
          <p:cNvPr id="5" name="テキスト ボックス 4"/>
          <p:cNvSpPr txBox="1"/>
          <p:nvPr/>
        </p:nvSpPr>
        <p:spPr>
          <a:xfrm>
            <a:off x="361216" y="233018"/>
            <a:ext cx="5946234" cy="369332"/>
          </a:xfrm>
          <a:prstGeom prst="rect">
            <a:avLst/>
          </a:prstGeom>
          <a:noFill/>
        </p:spPr>
        <p:txBody>
          <a:bodyPr wrap="none" rtlCol="0">
            <a:spAutoFit/>
          </a:bodyPr>
          <a:lstStyle/>
          <a:p>
            <a:r>
              <a:rPr kumimoji="1" lang="ja-JP" altLang="en-US" dirty="0" smtClean="0"/>
              <a:t>氷期と間氷期の気温と</a:t>
            </a:r>
            <a:r>
              <a:rPr lang="ja-JP" altLang="en-US" dirty="0" smtClean="0"/>
              <a:t>大気</a:t>
            </a:r>
            <a:r>
              <a:rPr lang="en-US" altLang="ja-JP" dirty="0" smtClean="0"/>
              <a:t>CO2</a:t>
            </a:r>
            <a:r>
              <a:rPr lang="ja-JP" altLang="en-US" dirty="0" smtClean="0"/>
              <a:t>濃度はなぜ連動するのか？</a:t>
            </a:r>
            <a:endParaRPr kumimoji="1" lang="ja-JP" altLang="en-US" dirty="0"/>
          </a:p>
        </p:txBody>
      </p:sp>
      <p:sp>
        <p:nvSpPr>
          <p:cNvPr id="6" name="テキスト ボックス 5"/>
          <p:cNvSpPr txBox="1"/>
          <p:nvPr/>
        </p:nvSpPr>
        <p:spPr>
          <a:xfrm>
            <a:off x="314609" y="5324454"/>
            <a:ext cx="8657524" cy="1754327"/>
          </a:xfrm>
          <a:prstGeom prst="rect">
            <a:avLst/>
          </a:prstGeom>
          <a:noFill/>
        </p:spPr>
        <p:txBody>
          <a:bodyPr wrap="square" rtlCol="0">
            <a:spAutoFit/>
          </a:bodyPr>
          <a:lstStyle/>
          <a:p>
            <a:pPr marL="285750" indent="-285750">
              <a:buFont typeface="Arial"/>
              <a:buChar char="•"/>
            </a:pPr>
            <a:r>
              <a:rPr kumimoji="1" lang="ja-JP" altLang="en-US" dirty="0" smtClean="0"/>
              <a:t>低温の方がガスが海水に溶けやすい。しかし、海進により塩分濃度が濃くなるので、溶けにくくなる。　・・・</a:t>
            </a:r>
            <a:r>
              <a:rPr kumimoji="1" lang="en-US" altLang="ja-JP" dirty="0" smtClean="0"/>
              <a:t>10 ppm</a:t>
            </a:r>
            <a:r>
              <a:rPr kumimoji="1" lang="ja-JP" altLang="en-US" dirty="0" smtClean="0"/>
              <a:t>分程度</a:t>
            </a:r>
            <a:endParaRPr kumimoji="1" lang="en-US" altLang="ja-JP" dirty="0" smtClean="0"/>
          </a:p>
          <a:p>
            <a:pPr marL="285750" indent="-285750">
              <a:buFont typeface="Arial"/>
              <a:buChar char="•"/>
            </a:pPr>
            <a:r>
              <a:rPr lang="ja-JP" altLang="en-US" dirty="0" smtClean="0"/>
              <a:t>氷期の方が藻類の光合成がさかんになる？</a:t>
            </a:r>
            <a:endParaRPr lang="en-US" altLang="ja-JP" dirty="0" smtClean="0"/>
          </a:p>
          <a:p>
            <a:pPr marL="285750" indent="-285750">
              <a:buFont typeface="Arial"/>
              <a:buChar char="•"/>
            </a:pPr>
            <a:r>
              <a:rPr kumimoji="1" lang="ja-JP" altLang="en-US" dirty="0" smtClean="0"/>
              <a:t>表層は</a:t>
            </a:r>
            <a:r>
              <a:rPr kumimoji="1" lang="en-US" altLang="ja-JP" dirty="0" smtClean="0"/>
              <a:t>CaCO</a:t>
            </a:r>
            <a:r>
              <a:rPr kumimoji="1" lang="en-US" altLang="ja-JP" baseline="-25000" dirty="0" smtClean="0"/>
              <a:t>3</a:t>
            </a:r>
            <a:r>
              <a:rPr kumimoji="1" lang="ja-JP" altLang="en-US" dirty="0" smtClean="0"/>
              <a:t>に関して過飽和、沈着がおこる。</a:t>
            </a:r>
            <a:endParaRPr lang="en-US" altLang="ja-JP" dirty="0"/>
          </a:p>
          <a:p>
            <a:pPr marL="285750" indent="-285750">
              <a:buFont typeface="Arial"/>
              <a:buChar char="•"/>
            </a:pPr>
            <a:r>
              <a:rPr lang="ja-JP" altLang="en-US" dirty="0" smtClean="0"/>
              <a:t>一方、深層では過飽和でなく溶解する。生物ポンプによる酸性化</a:t>
            </a:r>
            <a:r>
              <a:rPr lang="ja-JP" altLang="en-US" dirty="0" smtClean="0">
                <a:sym typeface="Wingdings"/>
              </a:rPr>
              <a:t>アルカリ化</a:t>
            </a:r>
            <a:endParaRPr lang="en-US" altLang="ja-JP" dirty="0" smtClean="0">
              <a:sym typeface="Wingdings"/>
            </a:endParaRPr>
          </a:p>
          <a:p>
            <a:endParaRPr kumimoji="1" lang="ja-JP" altLang="en-US" dirty="0"/>
          </a:p>
        </p:txBody>
      </p:sp>
      <p:pic>
        <p:nvPicPr>
          <p:cNvPr id="7" name="図 6"/>
          <p:cNvPicPr>
            <a:picLocks noChangeAspect="1"/>
          </p:cNvPicPr>
          <p:nvPr/>
        </p:nvPicPr>
        <p:blipFill>
          <a:blip r:embed="rId3"/>
          <a:stretch>
            <a:fillRect/>
          </a:stretch>
        </p:blipFill>
        <p:spPr>
          <a:xfrm>
            <a:off x="4000456" y="2378798"/>
            <a:ext cx="1914709" cy="1533540"/>
          </a:xfrm>
          <a:prstGeom prst="rect">
            <a:avLst/>
          </a:prstGeom>
        </p:spPr>
      </p:pic>
      <p:sp>
        <p:nvSpPr>
          <p:cNvPr id="8" name="スライド番号プレースホルダー 7"/>
          <p:cNvSpPr>
            <a:spLocks noGrp="1"/>
          </p:cNvSpPr>
          <p:nvPr>
            <p:ph type="sldNum" sz="quarter" idx="12"/>
          </p:nvPr>
        </p:nvSpPr>
        <p:spPr/>
        <p:txBody>
          <a:bodyPr/>
          <a:lstStyle/>
          <a:p>
            <a:fld id="{045F2328-6257-364C-8250-06D6368AEA24}" type="slidenum">
              <a:rPr kumimoji="1" lang="ja-JP" altLang="en-US" smtClean="0"/>
              <a:t>9</a:t>
            </a:fld>
            <a:endParaRPr kumimoji="1" lang="ja-JP" altLang="en-US"/>
          </a:p>
        </p:txBody>
      </p:sp>
    </p:spTree>
    <p:extLst>
      <p:ext uri="{BB962C8B-B14F-4D97-AF65-F5344CB8AC3E}">
        <p14:creationId xmlns:p14="http://schemas.microsoft.com/office/powerpoint/2010/main" val="785193079"/>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56</TotalTime>
  <Words>824</Words>
  <Application>Microsoft Macintosh PowerPoint</Application>
  <PresentationFormat>画面に合わせる (4:3)</PresentationFormat>
  <Paragraphs>292</Paragraphs>
  <Slides>31</Slides>
  <Notes>10</Notes>
  <HiddenSlides>0</HiddenSlides>
  <MMClips>0</MMClips>
  <ScaleCrop>false</ScaleCrop>
  <HeadingPairs>
    <vt:vector size="4" baseType="variant">
      <vt:variant>
        <vt:lpstr>テーマ</vt:lpstr>
      </vt:variant>
      <vt:variant>
        <vt:i4>1</vt:i4>
      </vt:variant>
      <vt:variant>
        <vt:lpstr>スライド タイトル</vt:lpstr>
      </vt:variant>
      <vt:variant>
        <vt:i4>31</vt:i4>
      </vt:variant>
    </vt:vector>
  </HeadingPairs>
  <TitlesOfParts>
    <vt:vector size="32" baseType="lpstr">
      <vt:lpstr>ホワイト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オープントップチャンバー（OTC）</vt:lpstr>
      <vt:lpstr>FACE (Free-Air CO2 Enrichment) 実験  野外条件でCO2付加実験</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東京大学</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寺島一郎</dc:creator>
  <cp:lastModifiedBy>寺島一郎</cp:lastModifiedBy>
  <cp:revision>6</cp:revision>
  <cp:lastPrinted>2015-12-15T12:55:49Z</cp:lastPrinted>
  <dcterms:created xsi:type="dcterms:W3CDTF">2015-01-25T23:50:12Z</dcterms:created>
  <dcterms:modified xsi:type="dcterms:W3CDTF">2015-12-15T13:04:06Z</dcterms:modified>
</cp:coreProperties>
</file>