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71" d="100"/>
          <a:sy n="71" d="100"/>
        </p:scale>
        <p:origin x="-2824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781-C795-3F47-AB45-D7B8E21B25F1}" type="datetimeFigureOut">
              <a:rPr kumimoji="1" lang="ja-JP" altLang="en-US" smtClean="0"/>
              <a:t>2015/01/19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4268-791F-0C4B-9DAC-CECCD1AA90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685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781-C795-3F47-AB45-D7B8E21B25F1}" type="datetimeFigureOut">
              <a:rPr kumimoji="1" lang="ja-JP" altLang="en-US" smtClean="0"/>
              <a:t>2015/01/19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4268-791F-0C4B-9DAC-CECCD1AA90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022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781-C795-3F47-AB45-D7B8E21B25F1}" type="datetimeFigureOut">
              <a:rPr kumimoji="1" lang="ja-JP" altLang="en-US" smtClean="0"/>
              <a:t>2015/01/19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4268-791F-0C4B-9DAC-CECCD1AA90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89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781-C795-3F47-AB45-D7B8E21B25F1}" type="datetimeFigureOut">
              <a:rPr kumimoji="1" lang="ja-JP" altLang="en-US" smtClean="0"/>
              <a:t>2015/01/19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4268-791F-0C4B-9DAC-CECCD1AA90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04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781-C795-3F47-AB45-D7B8E21B25F1}" type="datetimeFigureOut">
              <a:rPr kumimoji="1" lang="ja-JP" altLang="en-US" smtClean="0"/>
              <a:t>2015/01/19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4268-791F-0C4B-9DAC-CECCD1AA90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579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781-C795-3F47-AB45-D7B8E21B25F1}" type="datetimeFigureOut">
              <a:rPr kumimoji="1" lang="ja-JP" altLang="en-US" smtClean="0"/>
              <a:t>2015/01/19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4268-791F-0C4B-9DAC-CECCD1AA90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981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781-C795-3F47-AB45-D7B8E21B25F1}" type="datetimeFigureOut">
              <a:rPr kumimoji="1" lang="ja-JP" altLang="en-US" smtClean="0"/>
              <a:t>2015/01/19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4268-791F-0C4B-9DAC-CECCD1AA90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357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781-C795-3F47-AB45-D7B8E21B25F1}" type="datetimeFigureOut">
              <a:rPr kumimoji="1" lang="ja-JP" altLang="en-US" smtClean="0"/>
              <a:t>2015/01/19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4268-791F-0C4B-9DAC-CECCD1AA90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1205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781-C795-3F47-AB45-D7B8E21B25F1}" type="datetimeFigureOut">
              <a:rPr kumimoji="1" lang="ja-JP" altLang="en-US" smtClean="0"/>
              <a:t>2015/01/19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4268-791F-0C4B-9DAC-CECCD1AA90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981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781-C795-3F47-AB45-D7B8E21B25F1}" type="datetimeFigureOut">
              <a:rPr kumimoji="1" lang="ja-JP" altLang="en-US" smtClean="0"/>
              <a:t>2015/01/19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4268-791F-0C4B-9DAC-CECCD1AA90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356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3781-C795-3F47-AB45-D7B8E21B25F1}" type="datetimeFigureOut">
              <a:rPr kumimoji="1" lang="ja-JP" altLang="en-US" smtClean="0"/>
              <a:t>2015/01/19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4268-791F-0C4B-9DAC-CECCD1AA90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019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83781-C795-3F47-AB45-D7B8E21B25F1}" type="datetimeFigureOut">
              <a:rPr kumimoji="1" lang="ja-JP" altLang="en-US" smtClean="0"/>
              <a:t>2015/01/19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54268-791F-0C4B-9DAC-CECCD1AA90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823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327" y="567127"/>
            <a:ext cx="6028421" cy="291402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327" y="3662143"/>
            <a:ext cx="3160673" cy="245694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600" y="6119089"/>
            <a:ext cx="6468799" cy="2787927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3611473" y="197795"/>
            <a:ext cx="2685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Ecology 23:399-418 (1942)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266168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</Words>
  <Application>Microsoft Macintosh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Manager/>
  <Company>東京大学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寺島一郎</dc:creator>
  <cp:keywords/>
  <dc:description/>
  <cp:lastModifiedBy>寺島一郎</cp:lastModifiedBy>
  <cp:revision>2</cp:revision>
  <cp:lastPrinted>2015-01-19T01:05:07Z</cp:lastPrinted>
  <dcterms:created xsi:type="dcterms:W3CDTF">2015-01-19T00:57:48Z</dcterms:created>
  <dcterms:modified xsi:type="dcterms:W3CDTF">2015-01-19T01:11:09Z</dcterms:modified>
  <cp:category/>
</cp:coreProperties>
</file>