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8" r:id="rId2"/>
    <p:sldId id="257" r:id="rId3"/>
    <p:sldId id="259" r:id="rId4"/>
    <p:sldId id="261" r:id="rId5"/>
    <p:sldId id="262" r:id="rId6"/>
    <p:sldId id="256" r:id="rId7"/>
    <p:sldId id="263" r:id="rId8"/>
    <p:sldId id="264" r:id="rId9"/>
    <p:sldId id="265" r:id="rId10"/>
    <p:sldId id="266" r:id="rId11"/>
    <p:sldId id="268" r:id="rId12"/>
    <p:sldId id="273" r:id="rId13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 showGuides="1">
      <p:cViewPr varScale="1">
        <p:scale>
          <a:sx n="109" d="100"/>
          <a:sy n="109" d="100"/>
        </p:scale>
        <p:origin x="-104" y="-416"/>
      </p:cViewPr>
      <p:guideLst>
        <p:guide orient="horz" pos="3254"/>
        <p:guide pos="28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859D69-9D19-B946-B022-B8F8232E7552}" type="datetimeFigureOut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6DECE-6EAA-C144-AE17-2E98D7713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39866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40185-C902-4449-ACFE-12D0B1AEAD5C}" type="datetimeFigureOut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637EA-8502-834F-B402-7A8A82E232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5186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AFC87-D7A4-8E4B-B53D-A219A442D618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220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E712-8D6B-7249-8327-0F0C6D68CB3B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1353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5CE5-8346-324E-ABB7-FA7BC78BD207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0274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758AC-D7A1-2B4D-AE5A-D3A198246835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1638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EECF-57ED-2845-A4BB-8196BA55B4B8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611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9A6CA-E008-0D46-A512-7F52EAE21971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4742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38685-81C9-3640-936D-F86DF1D1066A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5325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A991-5D31-1C4F-A8DC-C2250B136006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9091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75CD-1F53-3543-B18E-0DD84438C783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177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26468-013D-3246-938E-5E13A0A4F0EA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9012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0F3C7-AC1A-074B-BA10-B94C3EB42F13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971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35B51-E625-C84F-8D4B-0C94462FC032}" type="datetime1">
              <a:rPr kumimoji="1" lang="ja-JP" altLang="en-US" smtClean="0"/>
              <a:t>2014/12/06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A8F9E-BFD6-8946-9C82-6B8D941A37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050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Relationship Id="rId3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hyperlink" Target="http://research.plattsburgh.edu/ciliates/bigpicture.asp?bigpic=249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0200" y="492699"/>
            <a:ext cx="6357375" cy="5943783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332065" y="6171684"/>
            <a:ext cx="2442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生態学入門　第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版より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14629" y="101237"/>
            <a:ext cx="160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生態学概論　</a:t>
            </a:r>
            <a:r>
              <a:rPr kumimoji="1" lang="en-US" altLang="ja-JP" dirty="0" smtClean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601791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0189" y="810278"/>
            <a:ext cx="6688886" cy="5406561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5019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14778" y="-942018"/>
            <a:ext cx="4164992" cy="8682507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238601" y="6231015"/>
            <a:ext cx="1958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生態学入門第１版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7646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_00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43550" y="-405824"/>
            <a:ext cx="5276284" cy="8796120"/>
          </a:xfrm>
          <a:prstGeom prst="rect">
            <a:avLst/>
          </a:prstGeom>
        </p:spPr>
      </p:pic>
      <p:sp>
        <p:nvSpPr>
          <p:cNvPr id="5" name="円/楕円 4"/>
          <p:cNvSpPr/>
          <p:nvPr/>
        </p:nvSpPr>
        <p:spPr>
          <a:xfrm>
            <a:off x="8362478" y="5028679"/>
            <a:ext cx="292388" cy="27409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0917" y="6488668"/>
            <a:ext cx="1958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生態学入門第１版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79521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34429" y="-855248"/>
            <a:ext cx="5883836" cy="8069424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1791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IMG_00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32263" y="-2382948"/>
            <a:ext cx="3270826" cy="803672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289140" y="1060073"/>
            <a:ext cx="3871525" cy="7595023"/>
          </a:xfrm>
          <a:prstGeom prst="rect">
            <a:avLst/>
          </a:prstGeom>
        </p:spPr>
      </p:pic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1791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58605" y="-1205404"/>
            <a:ext cx="5015878" cy="8742327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1791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04144" y="328041"/>
            <a:ext cx="5417177" cy="6761489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65540" y="6505107"/>
            <a:ext cx="767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Gause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1791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IMG_00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0401" y="-258458"/>
            <a:ext cx="6366188" cy="7172364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574056" y="6272821"/>
            <a:ext cx="1958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生態学概論第２版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9195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5521" y="252472"/>
            <a:ext cx="3726389" cy="3824451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7</a:t>
            </a:fld>
            <a:endParaRPr kumimoji="1" lang="ja-JP" altLang="en-US"/>
          </a:p>
        </p:txBody>
      </p:sp>
      <p:pic>
        <p:nvPicPr>
          <p:cNvPr id="5" name="図 4" descr="IMG_002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52801" y="437738"/>
            <a:ext cx="3610942" cy="333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91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0270" y="-175715"/>
            <a:ext cx="3065556" cy="369775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021" y="3198105"/>
            <a:ext cx="4880547" cy="366041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685" y="280157"/>
            <a:ext cx="5406479" cy="2409346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7844838" y="2796438"/>
            <a:ext cx="60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Wiki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17424" y="6042043"/>
            <a:ext cx="232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hlinkClick r:id="rId5"/>
              </a:rPr>
              <a:t>Ciliate </a:t>
            </a:r>
            <a:r>
              <a:rPr lang="en-US" altLang="ja-JP" dirty="0">
                <a:hlinkClick r:id="rId5"/>
              </a:rPr>
              <a:t>Image Database</a:t>
            </a:r>
            <a:endParaRPr kumimoji="1"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510997" y="2504837"/>
            <a:ext cx="767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Gause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1791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5409" y="-950783"/>
            <a:ext cx="5794112" cy="8514666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A8F9E-BFD6-8946-9C82-6B8D941A377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179108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31</Words>
  <Application>Microsoft Macintosh PowerPoint</Application>
  <PresentationFormat>画面に合わせる (4:3)</PresentationFormat>
  <Paragraphs>21</Paragraphs>
  <Slides>12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3" baseType="lpstr"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8</cp:revision>
  <cp:lastPrinted>2014-11-16T02:50:42Z</cp:lastPrinted>
  <dcterms:created xsi:type="dcterms:W3CDTF">2014-11-15T08:33:13Z</dcterms:created>
  <dcterms:modified xsi:type="dcterms:W3CDTF">2014-12-06T08:58:24Z</dcterms:modified>
  <cp:category/>
</cp:coreProperties>
</file>