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35" r:id="rId2"/>
    <p:sldId id="318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17" r:id="rId20"/>
  </p:sldIdLst>
  <p:sldSz cx="6858000" cy="9144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03"/>
    <p:restoredTop sz="94713"/>
  </p:normalViewPr>
  <p:slideViewPr>
    <p:cSldViewPr snapToGrid="0" snapToObjects="1" showGuides="1">
      <p:cViewPr varScale="1">
        <p:scale>
          <a:sx n="108" d="100"/>
          <a:sy n="108" d="100"/>
        </p:scale>
        <p:origin x="2448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4" d="100"/>
        <a:sy n="6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4130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4100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8209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1634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6963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0671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6060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322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650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428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0982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17035-F752-BE4E-9C8F-56D9F8820498}" type="datetimeFigureOut">
              <a:rPr kumimoji="1" lang="ja-JP" altLang="en-US" smtClean="0"/>
              <a:t>2017/1/7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7898A-DF3E-574C-8EED-EC0F3DE381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326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65" y="0"/>
            <a:ext cx="6212670" cy="9144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374316" y="213895"/>
            <a:ext cx="247315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生態学概論　読み物</a:t>
            </a:r>
            <a:r>
              <a:rPr kumimoji="1" lang="en-US" altLang="ja-JP" smtClean="0"/>
              <a:t>10</a:t>
            </a:r>
            <a:r>
              <a:rPr kumimoji="1" lang="ja-JP" altLang="en-US" dirty="0" smtClean="0"/>
              <a:t>　　　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2610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0"/>
            <a:ext cx="609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3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31" y="0"/>
            <a:ext cx="615893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87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38" y="0"/>
            <a:ext cx="613492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06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01" y="0"/>
            <a:ext cx="6375797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91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125" y="0"/>
            <a:ext cx="6077749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913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602" y="0"/>
            <a:ext cx="6412795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6035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56" y="0"/>
            <a:ext cx="650468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955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70" y="0"/>
            <a:ext cx="5960259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0580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6333"/>
            <a:ext cx="6858000" cy="709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783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935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08" y="0"/>
            <a:ext cx="6181984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75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0"/>
            <a:ext cx="609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637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082" y="0"/>
            <a:ext cx="5973836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07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927" y="0"/>
            <a:ext cx="6128146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87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42" y="0"/>
            <a:ext cx="6379115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3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214" y="0"/>
            <a:ext cx="6041571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743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87" y="0"/>
            <a:ext cx="6169225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66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43" y="0"/>
            <a:ext cx="611911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94055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</Words>
  <Application>Microsoft Macintosh PowerPoint</Application>
  <PresentationFormat>画面に合わせる (4:3)</PresentationFormat>
  <Paragraphs>1</Paragraphs>
  <Slides>19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19</vt:i4>
      </vt:variant>
    </vt:vector>
  </HeadingPairs>
  <TitlesOfParts>
    <vt:vector size="23" baseType="lpstr">
      <vt:lpstr>Calibri</vt:lpstr>
      <vt:lpstr>ＭＳ Ｐゴシック</vt:lpstr>
      <vt:lpstr>Arial</vt:lpstr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>東京大学</Company>
  <LinksUpToDate>false</LinksUpToDate>
  <SharedDoc>false</SharedDoc>
  <HyperlinkBase/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寺島一郎</dc:creator>
  <cp:keywords/>
  <dc:description/>
  <cp:lastModifiedBy>寺島一郎</cp:lastModifiedBy>
  <cp:revision>10</cp:revision>
  <cp:lastPrinted>2016-12-06T03:13:43Z</cp:lastPrinted>
  <dcterms:created xsi:type="dcterms:W3CDTF">2015-01-02T04:47:26Z</dcterms:created>
  <dcterms:modified xsi:type="dcterms:W3CDTF">2017-01-07T07:42:09Z</dcterms:modified>
  <cp:category/>
</cp:coreProperties>
</file>