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video/unknown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59" r:id="rId2"/>
    <p:sldId id="257" r:id="rId3"/>
    <p:sldId id="260" r:id="rId4"/>
    <p:sldId id="258" r:id="rId5"/>
  </p:sldIdLst>
  <p:sldSz cx="6858000" cy="9906000" type="A4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38"/>
    <p:restoredTop sz="94713"/>
  </p:normalViewPr>
  <p:slideViewPr>
    <p:cSldViewPr snapToGrid="0" snapToObjects="1">
      <p:cViewPr>
        <p:scale>
          <a:sx n="80" d="100"/>
          <a:sy n="80" d="100"/>
        </p:scale>
        <p:origin x="1744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B6747-3371-8848-B10C-841BCD8E8E42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56708-9F95-CD49-81A4-0F2B583F19A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7594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360613" y="1143000"/>
            <a:ext cx="2136775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3ED11-048D-5F41-89D9-58D04176A49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1549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1665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2539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1540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717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615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782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166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14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0645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552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314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00A3B-A373-8042-9FFA-EC3EA86BB68A}" type="datetimeFigureOut">
              <a:rPr kumimoji="1" lang="ja-JP" altLang="en-US" smtClean="0"/>
              <a:t>2017/1/9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4A521-9056-0F4B-8B4D-792DFBF650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266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1.png"/><Relationship Id="rId1" Type="http://schemas.microsoft.com/office/2007/relationships/media" Target="../media/media1.tif"/><Relationship Id="rId2" Type="http://schemas.openxmlformats.org/officeDocument/2006/relationships/video" Target="../media/media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2.tif"/><Relationship Id="rId2" Type="http://schemas.openxmlformats.org/officeDocument/2006/relationships/video" Target="../media/media2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1" Type="http://schemas.microsoft.com/office/2007/relationships/media" Target="../media/media3.tif"/><Relationship Id="rId2" Type="http://schemas.openxmlformats.org/officeDocument/2006/relationships/video" Target="../media/media3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1" Type="http://schemas.microsoft.com/office/2007/relationships/media" Target="../media/media4.tif"/><Relationship Id="rId2" Type="http://schemas.openxmlformats.org/officeDocument/2006/relationships/video" Target="../media/media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00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5400000">
            <a:off x="-1452066" y="1595934"/>
            <a:ext cx="9892731" cy="6727401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2181725" y="2390274"/>
            <a:ext cx="288757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可知直毅（</a:t>
            </a:r>
            <a:r>
              <a:rPr kumimoji="1" lang="en-US" altLang="ja-JP" dirty="0" smtClean="0"/>
              <a:t>2004</a:t>
            </a:r>
            <a:r>
              <a:rPr kumimoji="1" lang="ja-JP" altLang="en-US" dirty="0" smtClean="0"/>
              <a:t>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甲山ら著、「植物生態学</a:t>
            </a:r>
            <a:r>
              <a:rPr lang="ja-JP" altLang="en-US" dirty="0" smtClean="0"/>
              <a:t>」　朝倉書店　</a:t>
            </a:r>
            <a:r>
              <a:rPr lang="en-US" altLang="ja-JP" dirty="0" smtClean="0"/>
              <a:t>2004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0845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000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-1547620" y="1901633"/>
            <a:ext cx="9902273" cy="635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02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000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-1566525" y="1842422"/>
            <a:ext cx="9822609" cy="630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0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000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-1579189" y="1579189"/>
            <a:ext cx="9962901" cy="680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1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15</Words>
  <Application>Microsoft Macintosh PowerPoint</Application>
  <PresentationFormat>A4 210x297 mm</PresentationFormat>
  <Paragraphs>3</Paragraphs>
  <Slides>4</Slides>
  <Notes>1</Notes>
  <HiddenSlides>0</HiddenSlides>
  <MMClips>4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ＭＳ Ｐゴシック</vt:lpstr>
      <vt:lpstr>Yu Gothic</vt:lpstr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寺島一郎</dc:creator>
  <cp:lastModifiedBy>寺島一郎</cp:lastModifiedBy>
  <cp:revision>2</cp:revision>
  <dcterms:created xsi:type="dcterms:W3CDTF">2017-01-07T07:24:56Z</dcterms:created>
  <dcterms:modified xsi:type="dcterms:W3CDTF">2017-01-09T02:17:49Z</dcterms:modified>
</cp:coreProperties>
</file>