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8" r:id="rId8"/>
    <p:sldId id="269" r:id="rId9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08" d="100"/>
          <a:sy n="108" d="100"/>
        </p:scale>
        <p:origin x="-5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DA3269-A405-F94B-90A5-C03944F7B5DF}" type="datetimeFigureOut">
              <a:rPr kumimoji="1" lang="ja-JP" altLang="en-US" smtClean="0"/>
              <a:t>2014/10/18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1E897-32A8-6A4E-AA9A-AF46D133F5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50272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499664-284C-1344-9F75-45034419E3AC}" type="datetimeFigureOut">
              <a:rPr kumimoji="1" lang="ja-JP" altLang="en-US" smtClean="0"/>
              <a:t>2014/10/18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29772-5439-D543-93F8-801F251CF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57759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BC773-B07E-454E-9734-587A62B81A58}" type="datetime1">
              <a:rPr kumimoji="1" lang="ja-JP" altLang="en-US" smtClean="0"/>
              <a:t>2014/10/18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85BAE-1C37-C542-B096-869DA895D1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2428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53364-3403-4641-B1C2-DC2E1545F7B7}" type="datetime1">
              <a:rPr kumimoji="1" lang="ja-JP" altLang="en-US" smtClean="0"/>
              <a:t>2014/10/18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85BAE-1C37-C542-B096-869DA895D1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061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80BD9-4EA1-9F4B-8773-5D2E325C41BE}" type="datetime1">
              <a:rPr kumimoji="1" lang="ja-JP" altLang="en-US" smtClean="0"/>
              <a:t>2014/10/18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85BAE-1C37-C542-B096-869DA895D1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857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FA3F7-5682-6B42-9257-6FEBB79ED2E7}" type="datetime1">
              <a:rPr kumimoji="1" lang="ja-JP" altLang="en-US" smtClean="0"/>
              <a:t>2014/10/18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85BAE-1C37-C542-B096-869DA895D1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7824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78D9E-73DB-FB45-A6E3-7DD1E7049291}" type="datetime1">
              <a:rPr kumimoji="1" lang="ja-JP" altLang="en-US" smtClean="0"/>
              <a:t>2014/10/18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85BAE-1C37-C542-B096-869DA895D1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809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008F7-5591-0B4A-9869-2DE37B145EFC}" type="datetime1">
              <a:rPr kumimoji="1" lang="ja-JP" altLang="en-US" smtClean="0"/>
              <a:t>2014/10/18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85BAE-1C37-C542-B096-869DA895D1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7913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B5489-2832-5048-B96C-39022FFDFB83}" type="datetime1">
              <a:rPr kumimoji="1" lang="ja-JP" altLang="en-US" smtClean="0"/>
              <a:t>2014/10/18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85BAE-1C37-C542-B096-869DA895D1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8862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6D07-094C-A443-97B5-39E746C9711F}" type="datetime1">
              <a:rPr kumimoji="1" lang="ja-JP" altLang="en-US" smtClean="0"/>
              <a:t>2014/10/18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85BAE-1C37-C542-B096-869DA895D1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5086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D8479-1D4C-1F40-9FAA-124656ACFAD3}" type="datetime1">
              <a:rPr kumimoji="1" lang="ja-JP" altLang="en-US" smtClean="0"/>
              <a:t>2014/10/18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85BAE-1C37-C542-B096-869DA895D1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3224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CFC0-F3AD-DD4A-B0B8-E746A63C2FDA}" type="datetime1">
              <a:rPr kumimoji="1" lang="ja-JP" altLang="en-US" smtClean="0"/>
              <a:t>2014/10/18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85BAE-1C37-C542-B096-869DA895D1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1546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DE9DD-D455-F447-92CD-F2A2A8FEB90E}" type="datetime1">
              <a:rPr kumimoji="1" lang="ja-JP" altLang="en-US" smtClean="0"/>
              <a:t>2014/10/18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85BAE-1C37-C542-B096-869DA895D1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4284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CBE59-3731-2B47-99EF-00A94A5D0662}" type="datetime1">
              <a:rPr kumimoji="1" lang="ja-JP" altLang="en-US" smtClean="0"/>
              <a:t>2014/10/18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C85BAE-1C37-C542-B096-869DA895D1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292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MG_00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74499" y="-916678"/>
            <a:ext cx="5850514" cy="8760708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365152" y="6352143"/>
            <a:ext cx="8045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嶋田正和、山村則男、粕谷英一、伊藤嘉昭（</a:t>
            </a:r>
            <a:r>
              <a:rPr kumimoji="1" lang="en-US" altLang="ja-JP" dirty="0" smtClean="0"/>
              <a:t>2005</a:t>
            </a:r>
            <a:r>
              <a:rPr kumimoji="1" lang="ja-JP" altLang="en-US" dirty="0" smtClean="0"/>
              <a:t>）　動物生態学（新版）　海游舎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538983" y="6167477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1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52667" y="204362"/>
            <a:ext cx="1496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生態学概論２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79832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MG_002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5782" y="70471"/>
            <a:ext cx="6553816" cy="6412874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3026431" y="6464058"/>
            <a:ext cx="5361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安部琢哉　（</a:t>
            </a:r>
            <a:r>
              <a:rPr lang="en-US" altLang="ja-JP" dirty="0" smtClean="0"/>
              <a:t>1989</a:t>
            </a:r>
            <a:r>
              <a:rPr lang="ja-JP" altLang="en-US" dirty="0" smtClean="0"/>
              <a:t>）　シロアリの生態　東京大学出版会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443226" y="6096483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2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999170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MG_00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92908" y="-1141368"/>
            <a:ext cx="6551130" cy="902906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6609946" y="6464062"/>
            <a:ext cx="1345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安部（</a:t>
            </a:r>
            <a:r>
              <a:rPr kumimoji="1" lang="en-US" altLang="ja-JP" dirty="0" smtClean="0"/>
              <a:t>1989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501671" y="6002397"/>
            <a:ext cx="5108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3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763944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MG_002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60841" y="-768612"/>
            <a:ext cx="6692176" cy="8561052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5401570" y="391692"/>
            <a:ext cx="1530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嶋田ら（</a:t>
            </a:r>
            <a:r>
              <a:rPr lang="en-US" altLang="ja-JP" dirty="0" smtClean="0"/>
              <a:t>2005</a:t>
            </a:r>
            <a:r>
              <a:rPr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446797" y="6169530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4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51797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MG_002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94086" y="-1162702"/>
            <a:ext cx="4329849" cy="6809203"/>
          </a:xfrm>
          <a:prstGeom prst="rect">
            <a:avLst/>
          </a:prstGeom>
        </p:spPr>
      </p:pic>
      <p:pic>
        <p:nvPicPr>
          <p:cNvPr id="3" name="図 2" descr="IMG_002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91759" y="2065784"/>
            <a:ext cx="2380293" cy="6920292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8425297" y="6270045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5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67082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MG_003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03420" y="-954994"/>
            <a:ext cx="6039786" cy="8713788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953647" y="6477752"/>
            <a:ext cx="3983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松本忠夫（</a:t>
            </a:r>
            <a:r>
              <a:rPr kumimoji="1" lang="en-US" altLang="ja-JP" dirty="0" smtClean="0"/>
              <a:t>1993</a:t>
            </a:r>
            <a:r>
              <a:rPr kumimoji="1" lang="ja-JP" altLang="en-US" dirty="0" smtClean="0"/>
              <a:t>）生物</a:t>
            </a:r>
            <a:r>
              <a:rPr lang="ja-JP" altLang="en-US" dirty="0" smtClean="0"/>
              <a:t>と環境　岩波書店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425297" y="6246919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6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14296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IMG_0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34728" y="426335"/>
            <a:ext cx="6474543" cy="6388787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8425297" y="6246919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7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48888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IM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11004" y="-1612329"/>
            <a:ext cx="4750336" cy="8915656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59027"/>
            <a:ext cx="2760003" cy="3698973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0003" y="5080000"/>
            <a:ext cx="2373722" cy="1778000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7402" y="3159027"/>
            <a:ext cx="2564598" cy="1920973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8425297" y="6246919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8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54822946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1284</TotalTime>
  <Words>45</Words>
  <Application>Microsoft Macintosh PowerPoint</Application>
  <PresentationFormat>画面に合わせる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ホワイト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>東京大学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寺島一郎</dc:creator>
  <cp:keywords/>
  <dc:description/>
  <cp:lastModifiedBy>寺島一郎</cp:lastModifiedBy>
  <cp:revision>6</cp:revision>
  <cp:lastPrinted>2014-10-18T05:51:43Z</cp:lastPrinted>
  <dcterms:created xsi:type="dcterms:W3CDTF">2014-10-15T00:13:11Z</dcterms:created>
  <dcterms:modified xsi:type="dcterms:W3CDTF">2014-10-18T06:31:18Z</dcterms:modified>
  <cp:category/>
</cp:coreProperties>
</file>