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144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1760" y="-96"/>
      </p:cViewPr>
      <p:guideLst>
        <p:guide orient="horz" pos="4328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960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8317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4491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0033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72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826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9255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504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574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366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442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892A9-8315-2549-AC2F-647345ED85C1}" type="datetimeFigureOut">
              <a:rPr kumimoji="1" lang="ja-JP" altLang="en-US" smtClean="0"/>
              <a:t>2015/09/12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12534-51EE-3345-A68D-38AADB80B9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450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IMG_00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09004" y="1686109"/>
            <a:ext cx="8980448" cy="5608231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921456" y="24902"/>
            <a:ext cx="5130270" cy="1200329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endParaRPr lang="en-US" altLang="ja-JP" dirty="0" smtClean="0"/>
          </a:p>
          <a:p>
            <a:r>
              <a:rPr lang="en-US" altLang="ja-JP" dirty="0" smtClean="0"/>
              <a:t>K</a:t>
            </a:r>
            <a:r>
              <a:rPr lang="en-US" altLang="ja-JP" dirty="0" smtClean="0"/>
              <a:t>. J. </a:t>
            </a:r>
            <a:r>
              <a:rPr lang="en-US" altLang="ja-JP" dirty="0" err="1" smtClean="0"/>
              <a:t>Niklas</a:t>
            </a:r>
            <a:r>
              <a:rPr lang="en-US" altLang="ja-JP" dirty="0" smtClean="0"/>
              <a:t> (1997) The Evolution Biology of Plants. </a:t>
            </a:r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Cambridge </a:t>
            </a:r>
            <a:r>
              <a:rPr lang="en-US" altLang="ja-JP" dirty="0" smtClean="0"/>
              <a:t>University Press.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95140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07088" y="1747815"/>
            <a:ext cx="9105836" cy="568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8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25739" y="1602174"/>
            <a:ext cx="8909477" cy="593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8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5337" y="0"/>
            <a:ext cx="5647325" cy="897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8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64004" y="2024291"/>
            <a:ext cx="8855504" cy="522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8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4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79942" y="1960792"/>
            <a:ext cx="8888116" cy="524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8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08099" y="1911318"/>
            <a:ext cx="9110833" cy="528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8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43938" y="1651204"/>
            <a:ext cx="8720473" cy="599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2828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</Words>
  <Application>Microsoft Macintosh PowerPoint</Application>
  <PresentationFormat>画面に合わせる (4:3)</PresentationFormat>
  <Paragraphs>4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1</cp:revision>
  <dcterms:created xsi:type="dcterms:W3CDTF">2015-09-12T10:36:00Z</dcterms:created>
  <dcterms:modified xsi:type="dcterms:W3CDTF">2015-09-12T10:40:28Z</dcterms:modified>
  <cp:category/>
</cp:coreProperties>
</file>