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304" r:id="rId3"/>
    <p:sldId id="306" r:id="rId4"/>
    <p:sldId id="296" r:id="rId5"/>
    <p:sldId id="305" r:id="rId6"/>
    <p:sldId id="297" r:id="rId7"/>
    <p:sldId id="298" r:id="rId8"/>
    <p:sldId id="307" r:id="rId9"/>
    <p:sldId id="299" r:id="rId10"/>
    <p:sldId id="257" r:id="rId11"/>
    <p:sldId id="300" r:id="rId12"/>
    <p:sldId id="313" r:id="rId13"/>
    <p:sldId id="282" r:id="rId14"/>
    <p:sldId id="301" r:id="rId15"/>
    <p:sldId id="302" r:id="rId1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1">
          <p15:clr>
            <a:srgbClr val="A4A3A4"/>
          </p15:clr>
        </p15:guide>
        <p15:guide id="2" pos="35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636" autoAdjust="0"/>
    <p:restoredTop sz="86401"/>
  </p:normalViewPr>
  <p:slideViewPr>
    <p:cSldViewPr snapToGrid="0" snapToObjects="1" showGuides="1">
      <p:cViewPr varScale="1">
        <p:scale>
          <a:sx n="124" d="100"/>
          <a:sy n="124" d="100"/>
        </p:scale>
        <p:origin x="2192" y="176"/>
      </p:cViewPr>
      <p:guideLst>
        <p:guide orient="horz" pos="3071"/>
        <p:guide pos="35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85955-98C4-6C43-9374-9FE54F5326EA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3CD6C-BDAE-F14C-8291-134BCC68D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45021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8605F-D2F1-9E4E-86B9-874B6A11AF74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F18B5-46DD-2646-A7D1-9AF1AB6535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44886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85D2-2430-8B44-B7AB-F1140F07D4F0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5451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A734-8FE5-8846-824E-45C954533B44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29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1D3E1-9C15-2443-B99B-EE40ABF62953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813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4F6FB-2445-AB4A-BE12-2B54D2402268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7937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7B226-16C0-164A-AB29-7CF238FDFD28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592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E8D7-9E48-5B4C-BB3E-E9F041DC1AA4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05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84CCC-FEDB-D142-BFDB-643B1178D109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86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0A77-82CE-5545-9C39-5D5BAD710AE7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2300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BB0F-A6DF-9A42-AE86-95CD003B6B3D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28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5ED8-96C4-9C4D-A9AB-348AB2802344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18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8246-543E-B24E-89E3-02874645F83E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18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B036B-5AF6-114C-B540-1A05FD3906C3}" type="datetime1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48E1-664F-0543-ADDE-B84B55B237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236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564426" y="458572"/>
            <a:ext cx="2264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生態学概論　資料　１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z="2000" smtClean="0"/>
              <a:t>1</a:t>
            </a:fld>
            <a:endParaRPr kumimoji="1" lang="ja-JP" altLang="en-US" sz="20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83" y="827904"/>
            <a:ext cx="5347172" cy="591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502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6475246" y="60425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0"/>
            <a:ext cx="6451223" cy="6858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7879980" y="55096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8502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0"/>
            <a:ext cx="8892073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380297" y="55096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5842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4719" y="-117174"/>
            <a:ext cx="6236024" cy="678692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10641" y="6295854"/>
            <a:ext cx="8289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酒井聡樹、高田壮則、東樹宏和（</a:t>
            </a:r>
            <a:r>
              <a:rPr kumimoji="1" lang="en-US" altLang="ja-JP" dirty="0" smtClean="0"/>
              <a:t>2012</a:t>
            </a:r>
            <a:r>
              <a:rPr kumimoji="1" lang="ja-JP" altLang="en-US" dirty="0" smtClean="0"/>
              <a:t>）　生き物の進化ゲーム　大改訂版　共立出版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054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6662" y="912944"/>
            <a:ext cx="6890146" cy="5064257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169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0"/>
            <a:ext cx="6671303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879980" y="55096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6952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901"/>
            <a:ext cx="9144000" cy="5863771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8476511" y="55096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911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045"/>
            <a:ext cx="9144000" cy="5977054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717189" y="4080434"/>
            <a:ext cx="937023" cy="369332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化学的，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94221" y="6231469"/>
            <a:ext cx="7117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寺島一郎（</a:t>
            </a:r>
            <a:r>
              <a:rPr kumimoji="1" lang="en-US" altLang="ja-JP" dirty="0" smtClean="0"/>
              <a:t>2013</a:t>
            </a:r>
            <a:r>
              <a:rPr kumimoji="1" lang="ja-JP" altLang="en-US" dirty="0" smtClean="0"/>
              <a:t>）植物の生態</a:t>
            </a:r>
            <a:r>
              <a:rPr kumimoji="1" lang="en-US" altLang="ja-JP" dirty="0" smtClean="0"/>
              <a:t>−</a:t>
            </a:r>
            <a:r>
              <a:rPr kumimoji="1" lang="ja-JP" altLang="en-US" dirty="0" smtClean="0"/>
              <a:t>生理機能を中心に　裳華房</a:t>
            </a:r>
            <a:r>
              <a:rPr lang="ja-JP" altLang="en-US" dirty="0" smtClean="0"/>
              <a:t>（以下</a:t>
            </a:r>
            <a:r>
              <a:rPr lang="en-US" altLang="ja-JP" dirty="0" smtClean="0"/>
              <a:t>IT</a:t>
            </a:r>
            <a:r>
              <a:rPr lang="ja-JP" altLang="en-US" dirty="0" smtClean="0"/>
              <a:t>と略）</a:t>
            </a:r>
            <a:endParaRPr kumimoji="1" lang="en-US" altLang="ja-JP" dirty="0" smtClean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AE6-CEDB-D240-B8CA-B5BB9266F0D8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65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1522" y="-1108062"/>
            <a:ext cx="6523639" cy="8739764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56207" y="6406327"/>
            <a:ext cx="449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鶴見和子（</a:t>
            </a:r>
            <a:r>
              <a:rPr kumimoji="1" lang="en-US" altLang="ja-JP" dirty="0" smtClean="0"/>
              <a:t>1978</a:t>
            </a:r>
            <a:r>
              <a:rPr kumimoji="1" lang="ja-JP" altLang="en-US" dirty="0" smtClean="0"/>
              <a:t>）南方熊楠　講談社学術文庫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169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4700"/>
            <a:ext cx="9144000" cy="275313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879981" y="629271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365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0"/>
            <a:ext cx="6245044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148749" y="624090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519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439" y="131037"/>
            <a:ext cx="5051264" cy="654552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 flipH="1">
            <a:off x="6978650" y="6240904"/>
            <a:ext cx="170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519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0"/>
            <a:ext cx="7344295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148749" y="624090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169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IMG_00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93675" y="-1145420"/>
            <a:ext cx="6497441" cy="878828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856235" y="6312775"/>
            <a:ext cx="6251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鷲谷いずみ、矢原徹一（</a:t>
            </a:r>
            <a:r>
              <a:rPr lang="en-US" altLang="ja-JP" dirty="0" smtClean="0"/>
              <a:t>1996</a:t>
            </a:r>
            <a:r>
              <a:rPr lang="ja-JP" altLang="en-US" dirty="0" smtClean="0"/>
              <a:t>）保全生態学入門　文一総合出版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9019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0"/>
            <a:ext cx="6299060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879980" y="55096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8E1-664F-0543-ADDE-B84B55B237F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901960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71</Words>
  <Application>Microsoft Macintosh PowerPoint</Application>
  <PresentationFormat>画面に合わせる (4:3)</PresentationFormat>
  <Paragraphs>30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9" baseType="lpstr">
      <vt:lpstr>ＭＳ Ｐゴシック</vt:lpstr>
      <vt:lpstr>Arial</vt:lpstr>
      <vt:lpstr>Calibri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18</cp:revision>
  <cp:lastPrinted>2014-10-14T22:56:38Z</cp:lastPrinted>
  <dcterms:created xsi:type="dcterms:W3CDTF">2014-09-29T05:24:34Z</dcterms:created>
  <dcterms:modified xsi:type="dcterms:W3CDTF">2016-09-27T05:17:38Z</dcterms:modified>
  <cp:category/>
</cp:coreProperties>
</file>