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17">
          <p15:clr>
            <a:srgbClr val="A4A3A4"/>
          </p15:clr>
        </p15:guide>
        <p15:guide id="2" pos="1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86"/>
    <p:restoredTop sz="92453" autoAdjust="0"/>
  </p:normalViewPr>
  <p:slideViewPr>
    <p:cSldViewPr snapToGrid="0" snapToObjects="1" showGuides="1">
      <p:cViewPr varScale="1">
        <p:scale>
          <a:sx n="93" d="100"/>
          <a:sy n="93" d="100"/>
        </p:scale>
        <p:origin x="4040" y="200"/>
      </p:cViewPr>
      <p:guideLst>
        <p:guide orient="horz" pos="3517"/>
        <p:guide pos="1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6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563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55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39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71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245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128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593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56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810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885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5FAD2-3DCF-A546-86A8-607166AB0C8B}" type="datetimeFigureOut">
              <a:rPr kumimoji="1" lang="ja-JP" altLang="en-US" smtClean="0"/>
              <a:t>2017/1/7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30E8D-C5F9-3B49-A57F-1E5E72650F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021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00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9220" y="2035499"/>
            <a:ext cx="8356426" cy="551839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59795" y="123576"/>
            <a:ext cx="230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生態学概論　</a:t>
            </a:r>
            <a:r>
              <a:rPr kumimoji="1" lang="ja-JP" altLang="en-US" dirty="0" smtClean="0"/>
              <a:t>読み物</a:t>
            </a:r>
            <a:r>
              <a:rPr kumimoji="1" lang="en-US" altLang="ja-JP" dirty="0" smtClean="0"/>
              <a:t>7</a:t>
            </a:r>
            <a:endParaRPr lang="en-US" altLang="ja-JP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93225" y="382220"/>
            <a:ext cx="228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生態学入門第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版より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17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55049" y="1877000"/>
            <a:ext cx="8625336" cy="569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27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IMG_00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27011" y="1480730"/>
            <a:ext cx="7498683" cy="4877988"/>
          </a:xfrm>
          <a:prstGeom prst="rect">
            <a:avLst/>
          </a:prstGeom>
        </p:spPr>
      </p:pic>
      <p:pic>
        <p:nvPicPr>
          <p:cNvPr id="4" name="図 3" descr="IMG_00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16584" y="5535820"/>
            <a:ext cx="611496" cy="4877989"/>
          </a:xfrm>
          <a:prstGeom prst="rect">
            <a:avLst/>
          </a:prstGeom>
        </p:spPr>
      </p:pic>
      <p:pic>
        <p:nvPicPr>
          <p:cNvPr id="5" name="図 4" descr="IMG_001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92694" y="6145884"/>
            <a:ext cx="709799" cy="472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27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2226" y="1520736"/>
            <a:ext cx="6846321" cy="634659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492250" y="7391277"/>
            <a:ext cx="311150" cy="92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04950" y="7325550"/>
            <a:ext cx="3683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b="1" i="1" dirty="0" smtClean="0">
                <a:latin typeface="Times New Roman"/>
                <a:cs typeface="Times New Roman"/>
              </a:rPr>
              <a:t>x </a:t>
            </a:r>
            <a:r>
              <a:rPr lang="en-US" altLang="ja-JP" sz="700" b="1" dirty="0" smtClean="0">
                <a:latin typeface="Times New Roman"/>
                <a:cs typeface="Times New Roman"/>
              </a:rPr>
              <a:t>= 0</a:t>
            </a:r>
            <a:endParaRPr kumimoji="1" lang="ja-JP" altLang="en-US" sz="700" b="1" dirty="0">
              <a:latin typeface="Times New Roman"/>
              <a:cs typeface="Times New Roman"/>
            </a:endParaRPr>
          </a:p>
        </p:txBody>
      </p:sp>
      <p:sp>
        <p:nvSpPr>
          <p:cNvPr id="8" name="フリーフォーム 7"/>
          <p:cNvSpPr/>
          <p:nvPr/>
        </p:nvSpPr>
        <p:spPr>
          <a:xfrm>
            <a:off x="1265519" y="7454777"/>
            <a:ext cx="630528" cy="760241"/>
          </a:xfrm>
          <a:custGeom>
            <a:avLst/>
            <a:gdLst>
              <a:gd name="connsiteX0" fmla="*/ 109256 w 630528"/>
              <a:gd name="connsiteY0" fmla="*/ 51395 h 760241"/>
              <a:gd name="connsiteX1" fmla="*/ 534706 w 630528"/>
              <a:gd name="connsiteY1" fmla="*/ 51395 h 760241"/>
              <a:gd name="connsiteX2" fmla="*/ 502956 w 630528"/>
              <a:gd name="connsiteY2" fmla="*/ 127595 h 760241"/>
              <a:gd name="connsiteX3" fmla="*/ 506131 w 630528"/>
              <a:gd name="connsiteY3" fmla="*/ 219670 h 760241"/>
              <a:gd name="connsiteX4" fmla="*/ 629956 w 630528"/>
              <a:gd name="connsiteY4" fmla="*/ 333970 h 760241"/>
              <a:gd name="connsiteX5" fmla="*/ 448981 w 630528"/>
              <a:gd name="connsiteY5" fmla="*/ 680045 h 760241"/>
              <a:gd name="connsiteX6" fmla="*/ 20356 w 630528"/>
              <a:gd name="connsiteY6" fmla="*/ 705445 h 760241"/>
              <a:gd name="connsiteX7" fmla="*/ 109256 w 630528"/>
              <a:gd name="connsiteY7" fmla="*/ 51395 h 76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528" h="760241">
                <a:moveTo>
                  <a:pt x="109256" y="51395"/>
                </a:moveTo>
                <a:cubicBezTo>
                  <a:pt x="194981" y="-57613"/>
                  <a:pt x="469089" y="38695"/>
                  <a:pt x="534706" y="51395"/>
                </a:cubicBezTo>
                <a:cubicBezTo>
                  <a:pt x="600323" y="64095"/>
                  <a:pt x="507718" y="99549"/>
                  <a:pt x="502956" y="127595"/>
                </a:cubicBezTo>
                <a:cubicBezTo>
                  <a:pt x="498194" y="155641"/>
                  <a:pt x="484964" y="185274"/>
                  <a:pt x="506131" y="219670"/>
                </a:cubicBezTo>
                <a:cubicBezTo>
                  <a:pt x="527298" y="254066"/>
                  <a:pt x="639481" y="257241"/>
                  <a:pt x="629956" y="333970"/>
                </a:cubicBezTo>
                <a:cubicBezTo>
                  <a:pt x="620431" y="410699"/>
                  <a:pt x="550581" y="618132"/>
                  <a:pt x="448981" y="680045"/>
                </a:cubicBezTo>
                <a:cubicBezTo>
                  <a:pt x="347381" y="741958"/>
                  <a:pt x="72744" y="811278"/>
                  <a:pt x="20356" y="705445"/>
                </a:cubicBezTo>
                <a:cubicBezTo>
                  <a:pt x="-32032" y="599612"/>
                  <a:pt x="23531" y="160403"/>
                  <a:pt x="109256" y="51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08100" y="7398906"/>
            <a:ext cx="44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 err="1" smtClean="0">
                <a:latin typeface="Cambria Math"/>
                <a:cs typeface="Cambria Math"/>
              </a:rPr>
              <a:t>e</a:t>
            </a:r>
            <a:r>
              <a:rPr kumimoji="1" lang="en-US" altLang="ja-JP" i="1" baseline="30000" dirty="0" err="1" smtClean="0">
                <a:latin typeface="Cambria Math"/>
                <a:cs typeface="Cambria Math"/>
              </a:rPr>
              <a:t>rT</a:t>
            </a:r>
            <a:endParaRPr kumimoji="1" lang="ja-JP" altLang="en-US" i="1" baseline="30000" dirty="0">
              <a:latin typeface="Cambria Math"/>
              <a:cs typeface="Cambria Math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2946400" y="7586488"/>
            <a:ext cx="2735893" cy="647112"/>
          </a:xfrm>
          <a:custGeom>
            <a:avLst/>
            <a:gdLst>
              <a:gd name="connsiteX0" fmla="*/ 0 w 2735893"/>
              <a:gd name="connsiteY0" fmla="*/ 75612 h 647112"/>
              <a:gd name="connsiteX1" fmla="*/ 6350 w 2735893"/>
              <a:gd name="connsiteY1" fmla="*/ 647112 h 647112"/>
              <a:gd name="connsiteX2" fmla="*/ 6350 w 2735893"/>
              <a:gd name="connsiteY2" fmla="*/ 647112 h 647112"/>
              <a:gd name="connsiteX3" fmla="*/ 2457450 w 2735893"/>
              <a:gd name="connsiteY3" fmla="*/ 583612 h 647112"/>
              <a:gd name="connsiteX4" fmla="*/ 2406650 w 2735893"/>
              <a:gd name="connsiteY4" fmla="*/ 37512 h 647112"/>
              <a:gd name="connsiteX5" fmla="*/ 0 w 2735893"/>
              <a:gd name="connsiteY5" fmla="*/ 75612 h 647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5893" h="647112">
                <a:moveTo>
                  <a:pt x="0" y="75612"/>
                </a:moveTo>
                <a:lnTo>
                  <a:pt x="6350" y="647112"/>
                </a:lnTo>
                <a:lnTo>
                  <a:pt x="6350" y="647112"/>
                </a:lnTo>
                <a:lnTo>
                  <a:pt x="2457450" y="583612"/>
                </a:lnTo>
                <a:cubicBezTo>
                  <a:pt x="2857500" y="482012"/>
                  <a:pt x="2814108" y="119004"/>
                  <a:pt x="2406650" y="37512"/>
                </a:cubicBezTo>
                <a:cubicBezTo>
                  <a:pt x="1999192" y="-43980"/>
                  <a:pt x="1005946" y="25341"/>
                  <a:pt x="0" y="756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4" name="オブジェクト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281189"/>
              </p:ext>
            </p:extLst>
          </p:nvPr>
        </p:nvGraphicFramePr>
        <p:xfrm>
          <a:off x="3013075" y="7719499"/>
          <a:ext cx="463550" cy="495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数式" r:id="rId4" imgW="368300" imgH="393700" progId="Equation.3">
                  <p:embed/>
                </p:oleObj>
              </mc:Choice>
              <mc:Fallback>
                <p:oleObj name="数式" r:id="rId4" imgW="3683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13075" y="7719499"/>
                        <a:ext cx="463550" cy="4955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498084" y="410896"/>
            <a:ext cx="593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安部琢哉　</a:t>
            </a:r>
            <a:r>
              <a:rPr lang="en-US" altLang="ja-JP" dirty="0" smtClean="0"/>
              <a:t>(1993</a:t>
            </a:r>
            <a:r>
              <a:rPr lang="ja-JP" altLang="en-US" dirty="0" smtClean="0"/>
              <a:t>）　（黒岩澄雄　編　生物と環境　朝倉書店）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0227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81020" y="-1425899"/>
            <a:ext cx="1285391" cy="5097004"/>
          </a:xfrm>
          <a:prstGeom prst="rect">
            <a:avLst/>
          </a:prstGeom>
        </p:spPr>
      </p:pic>
      <p:pic>
        <p:nvPicPr>
          <p:cNvPr id="3" name="図 2" descr="IMG_003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22785" y="2963298"/>
            <a:ext cx="7378700" cy="498270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456997" y="0"/>
            <a:ext cx="372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可知直毅（</a:t>
            </a:r>
            <a:r>
              <a:rPr kumimoji="1" lang="en-US" altLang="ja-JP" dirty="0" smtClean="0"/>
              <a:t>2004</a:t>
            </a:r>
            <a:r>
              <a:rPr kumimoji="1" lang="ja-JP" altLang="en-US" dirty="0" smtClean="0"/>
              <a:t>）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甲山隆司編　植物生態学　朝倉書店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0227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65873" y="1685480"/>
            <a:ext cx="8926244" cy="599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27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25361" y="1586471"/>
            <a:ext cx="8638305" cy="569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27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91728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20</Words>
  <Application>Microsoft Macintosh PowerPoint</Application>
  <PresentationFormat>画面に合わせる (4:3)</PresentationFormat>
  <Paragraphs>7</Paragraphs>
  <Slides>8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Calibri</vt:lpstr>
      <vt:lpstr>Cambria Math</vt:lpstr>
      <vt:lpstr>ＭＳ Ｐゴシック</vt:lpstr>
      <vt:lpstr>Times New Roman</vt:lpstr>
      <vt:lpstr>Arial</vt:lpstr>
      <vt:lpstr>ホワイト</vt:lpstr>
      <vt:lpstr>数式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東京大学</Company>
  <LinksUpToDate>false</LinksUpToDate>
  <SharedDoc>false</SharedDoc>
  <HyperlinkBase/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寺島一郎</dc:creator>
  <cp:keywords/>
  <dc:description/>
  <cp:lastModifiedBy>寺島一郎</cp:lastModifiedBy>
  <cp:revision>8</cp:revision>
  <cp:lastPrinted>2016-11-01T09:29:39Z</cp:lastPrinted>
  <dcterms:created xsi:type="dcterms:W3CDTF">2014-11-28T04:55:38Z</dcterms:created>
  <dcterms:modified xsi:type="dcterms:W3CDTF">2017-01-07T07:22:03Z</dcterms:modified>
  <cp:category/>
</cp:coreProperties>
</file>