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7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8" r:id="rId14"/>
  </p:sldIdLst>
  <p:sldSz cx="6858000" cy="9906000" type="A4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39" userDrawn="1">
          <p15:clr>
            <a:srgbClr val="A4A3A4"/>
          </p15:clr>
        </p15:guide>
        <p15:guide id="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79"/>
    <p:restoredTop sz="94713"/>
  </p:normalViewPr>
  <p:slideViewPr>
    <p:cSldViewPr snapToGrid="0" snapToObjects="1" showGuides="1">
      <p:cViewPr>
        <p:scale>
          <a:sx n="66" d="100"/>
          <a:sy n="66" d="100"/>
        </p:scale>
        <p:origin x="3184" y="1168"/>
      </p:cViewPr>
      <p:guideLst>
        <p:guide orient="horz" pos="1739"/>
        <p:guide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952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905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858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811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4764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9717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4669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9622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5CBAE-A9AB-3A4A-A858-303AC878B518}" type="datetimeFigureOut">
              <a:rPr kumimoji="1" lang="ja-JP" altLang="en-US" smtClean="0"/>
              <a:t>2017/1/9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EDDBA-185E-4041-BA6F-AE178E5484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63353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5CBAE-A9AB-3A4A-A858-303AC878B518}" type="datetimeFigureOut">
              <a:rPr kumimoji="1" lang="ja-JP" altLang="en-US" smtClean="0"/>
              <a:t>2017/1/9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EDDBA-185E-4041-BA6F-AE178E5484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53645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729037" y="529697"/>
            <a:ext cx="1157288" cy="1126807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57176" y="529697"/>
            <a:ext cx="3357563" cy="1126807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5CBAE-A9AB-3A4A-A858-303AC878B518}" type="datetimeFigureOut">
              <a:rPr kumimoji="1" lang="ja-JP" altLang="en-US" smtClean="0"/>
              <a:t>2017/1/9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EDDBA-185E-4041-BA6F-AE178E5484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24426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5CBAE-A9AB-3A4A-A858-303AC878B518}" type="datetimeFigureOut">
              <a:rPr kumimoji="1" lang="ja-JP" altLang="en-US" smtClean="0"/>
              <a:t>2017/1/9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EDDBA-185E-4041-BA6F-AE178E5484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07294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6365522"/>
            <a:ext cx="5829300" cy="1967442"/>
          </a:xfrm>
        </p:spPr>
        <p:txBody>
          <a:bodyPr anchor="t"/>
          <a:lstStyle>
            <a:lvl1pPr algn="l">
              <a:defRPr sz="4333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4198587"/>
            <a:ext cx="5829300" cy="2166936"/>
          </a:xfrm>
        </p:spPr>
        <p:txBody>
          <a:bodyPr anchor="b"/>
          <a:lstStyle>
            <a:lvl1pPr marL="0" indent="0">
              <a:buNone/>
              <a:defRPr sz="2167">
                <a:solidFill>
                  <a:schemeClr val="tx1">
                    <a:tint val="75000"/>
                  </a:schemeClr>
                </a:solidFill>
              </a:defRPr>
            </a:lvl1pPr>
            <a:lvl2pPr marL="495285" indent="0">
              <a:buNone/>
              <a:defRPr sz="1950">
                <a:solidFill>
                  <a:schemeClr val="tx1">
                    <a:tint val="75000"/>
                  </a:schemeClr>
                </a:solidFill>
              </a:defRPr>
            </a:lvl2pPr>
            <a:lvl3pPr marL="990570" indent="0">
              <a:buNone/>
              <a:defRPr sz="1733">
                <a:solidFill>
                  <a:schemeClr val="tx1">
                    <a:tint val="75000"/>
                  </a:schemeClr>
                </a:solidFill>
              </a:defRPr>
            </a:lvl3pPr>
            <a:lvl4pPr marL="1485854" indent="0">
              <a:buNone/>
              <a:defRPr sz="1517">
                <a:solidFill>
                  <a:schemeClr val="tx1">
                    <a:tint val="75000"/>
                  </a:schemeClr>
                </a:solidFill>
              </a:defRPr>
            </a:lvl4pPr>
            <a:lvl5pPr marL="1981139" indent="0">
              <a:buNone/>
              <a:defRPr sz="1517">
                <a:solidFill>
                  <a:schemeClr val="tx1">
                    <a:tint val="75000"/>
                  </a:schemeClr>
                </a:solidFill>
              </a:defRPr>
            </a:lvl5pPr>
            <a:lvl6pPr marL="2476424" indent="0">
              <a:buNone/>
              <a:defRPr sz="1517">
                <a:solidFill>
                  <a:schemeClr val="tx1">
                    <a:tint val="75000"/>
                  </a:schemeClr>
                </a:solidFill>
              </a:defRPr>
            </a:lvl6pPr>
            <a:lvl7pPr marL="2971709" indent="0">
              <a:buNone/>
              <a:defRPr sz="1517">
                <a:solidFill>
                  <a:schemeClr val="tx1">
                    <a:tint val="75000"/>
                  </a:schemeClr>
                </a:solidFill>
              </a:defRPr>
            </a:lvl7pPr>
            <a:lvl8pPr marL="3466993" indent="0">
              <a:buNone/>
              <a:defRPr sz="1517">
                <a:solidFill>
                  <a:schemeClr val="tx1">
                    <a:tint val="75000"/>
                  </a:schemeClr>
                </a:solidFill>
              </a:defRPr>
            </a:lvl8pPr>
            <a:lvl9pPr marL="3962278" indent="0">
              <a:buNone/>
              <a:defRPr sz="151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5CBAE-A9AB-3A4A-A858-303AC878B518}" type="datetimeFigureOut">
              <a:rPr kumimoji="1" lang="ja-JP" altLang="en-US" smtClean="0"/>
              <a:t>2017/1/9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EDDBA-185E-4041-BA6F-AE178E5484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15105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57176" y="3081867"/>
            <a:ext cx="2257425" cy="8715905"/>
          </a:xfrm>
        </p:spPr>
        <p:txBody>
          <a:bodyPr/>
          <a:lstStyle>
            <a:lvl1pPr>
              <a:defRPr sz="3033"/>
            </a:lvl1pPr>
            <a:lvl2pPr>
              <a:defRPr sz="2600"/>
            </a:lvl2pPr>
            <a:lvl3pPr>
              <a:defRPr sz="2167"/>
            </a:lvl3pPr>
            <a:lvl4pPr>
              <a:defRPr sz="1950"/>
            </a:lvl4pPr>
            <a:lvl5pPr>
              <a:defRPr sz="1950"/>
            </a:lvl5pPr>
            <a:lvl6pPr>
              <a:defRPr sz="1950"/>
            </a:lvl6pPr>
            <a:lvl7pPr>
              <a:defRPr sz="1950"/>
            </a:lvl7pPr>
            <a:lvl8pPr>
              <a:defRPr sz="1950"/>
            </a:lvl8pPr>
            <a:lvl9pPr>
              <a:defRPr sz="195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628901" y="3081867"/>
            <a:ext cx="2257425" cy="8715905"/>
          </a:xfrm>
        </p:spPr>
        <p:txBody>
          <a:bodyPr/>
          <a:lstStyle>
            <a:lvl1pPr>
              <a:defRPr sz="3033"/>
            </a:lvl1pPr>
            <a:lvl2pPr>
              <a:defRPr sz="2600"/>
            </a:lvl2pPr>
            <a:lvl3pPr>
              <a:defRPr sz="2167"/>
            </a:lvl3pPr>
            <a:lvl4pPr>
              <a:defRPr sz="1950"/>
            </a:lvl4pPr>
            <a:lvl5pPr>
              <a:defRPr sz="1950"/>
            </a:lvl5pPr>
            <a:lvl6pPr>
              <a:defRPr sz="1950"/>
            </a:lvl6pPr>
            <a:lvl7pPr>
              <a:defRPr sz="1950"/>
            </a:lvl7pPr>
            <a:lvl8pPr>
              <a:defRPr sz="1950"/>
            </a:lvl8pPr>
            <a:lvl9pPr>
              <a:defRPr sz="195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5CBAE-A9AB-3A4A-A858-303AC878B518}" type="datetimeFigureOut">
              <a:rPr kumimoji="1" lang="ja-JP" altLang="en-US" smtClean="0"/>
              <a:t>2017/1/9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EDDBA-185E-4041-BA6F-AE178E5484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06464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495285" indent="0">
              <a:buNone/>
              <a:defRPr sz="2167" b="1"/>
            </a:lvl2pPr>
            <a:lvl3pPr marL="990570" indent="0">
              <a:buNone/>
              <a:defRPr sz="1950" b="1"/>
            </a:lvl3pPr>
            <a:lvl4pPr marL="1485854" indent="0">
              <a:buNone/>
              <a:defRPr sz="1733" b="1"/>
            </a:lvl4pPr>
            <a:lvl5pPr marL="1981139" indent="0">
              <a:buNone/>
              <a:defRPr sz="1733" b="1"/>
            </a:lvl5pPr>
            <a:lvl6pPr marL="2476424" indent="0">
              <a:buNone/>
              <a:defRPr sz="1733" b="1"/>
            </a:lvl6pPr>
            <a:lvl7pPr marL="2971709" indent="0">
              <a:buNone/>
              <a:defRPr sz="1733" b="1"/>
            </a:lvl7pPr>
            <a:lvl8pPr marL="3466993" indent="0">
              <a:buNone/>
              <a:defRPr sz="1733" b="1"/>
            </a:lvl8pPr>
            <a:lvl9pPr marL="3962278" indent="0">
              <a:buNone/>
              <a:defRPr sz="1733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600"/>
            </a:lvl1pPr>
            <a:lvl2pPr>
              <a:defRPr sz="2167"/>
            </a:lvl2pPr>
            <a:lvl3pPr>
              <a:defRPr sz="1950"/>
            </a:lvl3pPr>
            <a:lvl4pPr>
              <a:defRPr sz="1733"/>
            </a:lvl4pPr>
            <a:lvl5pPr>
              <a:defRPr sz="1733"/>
            </a:lvl5pPr>
            <a:lvl6pPr>
              <a:defRPr sz="1733"/>
            </a:lvl6pPr>
            <a:lvl7pPr>
              <a:defRPr sz="1733"/>
            </a:lvl7pPr>
            <a:lvl8pPr>
              <a:defRPr sz="1733"/>
            </a:lvl8pPr>
            <a:lvl9pPr>
              <a:defRPr sz="1733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70" y="2217385"/>
            <a:ext cx="3031331" cy="924101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495285" indent="0">
              <a:buNone/>
              <a:defRPr sz="2167" b="1"/>
            </a:lvl2pPr>
            <a:lvl3pPr marL="990570" indent="0">
              <a:buNone/>
              <a:defRPr sz="1950" b="1"/>
            </a:lvl3pPr>
            <a:lvl4pPr marL="1485854" indent="0">
              <a:buNone/>
              <a:defRPr sz="1733" b="1"/>
            </a:lvl4pPr>
            <a:lvl5pPr marL="1981139" indent="0">
              <a:buNone/>
              <a:defRPr sz="1733" b="1"/>
            </a:lvl5pPr>
            <a:lvl6pPr marL="2476424" indent="0">
              <a:buNone/>
              <a:defRPr sz="1733" b="1"/>
            </a:lvl6pPr>
            <a:lvl7pPr marL="2971709" indent="0">
              <a:buNone/>
              <a:defRPr sz="1733" b="1"/>
            </a:lvl7pPr>
            <a:lvl8pPr marL="3466993" indent="0">
              <a:buNone/>
              <a:defRPr sz="1733" b="1"/>
            </a:lvl8pPr>
            <a:lvl9pPr marL="3962278" indent="0">
              <a:buNone/>
              <a:defRPr sz="1733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1" cy="5707416"/>
          </a:xfrm>
        </p:spPr>
        <p:txBody>
          <a:bodyPr/>
          <a:lstStyle>
            <a:lvl1pPr>
              <a:defRPr sz="2600"/>
            </a:lvl1pPr>
            <a:lvl2pPr>
              <a:defRPr sz="2167"/>
            </a:lvl2pPr>
            <a:lvl3pPr>
              <a:defRPr sz="1950"/>
            </a:lvl3pPr>
            <a:lvl4pPr>
              <a:defRPr sz="1733"/>
            </a:lvl4pPr>
            <a:lvl5pPr>
              <a:defRPr sz="1733"/>
            </a:lvl5pPr>
            <a:lvl6pPr>
              <a:defRPr sz="1733"/>
            </a:lvl6pPr>
            <a:lvl7pPr>
              <a:defRPr sz="1733"/>
            </a:lvl7pPr>
            <a:lvl8pPr>
              <a:defRPr sz="1733"/>
            </a:lvl8pPr>
            <a:lvl9pPr>
              <a:defRPr sz="1733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5CBAE-A9AB-3A4A-A858-303AC878B518}" type="datetimeFigureOut">
              <a:rPr kumimoji="1" lang="ja-JP" altLang="en-US" smtClean="0"/>
              <a:t>2017/1/9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EDDBA-185E-4041-BA6F-AE178E5484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2961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5CBAE-A9AB-3A4A-A858-303AC878B518}" type="datetimeFigureOut">
              <a:rPr kumimoji="1" lang="ja-JP" altLang="en-US" smtClean="0"/>
              <a:t>2017/1/9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EDDBA-185E-4041-BA6F-AE178E5484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53083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5CBAE-A9AB-3A4A-A858-303AC878B518}" type="datetimeFigureOut">
              <a:rPr kumimoji="1" lang="ja-JP" altLang="en-US" smtClean="0"/>
              <a:t>2017/1/9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EDDBA-185E-4041-BA6F-AE178E5484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57171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1" y="394406"/>
            <a:ext cx="2256235" cy="1678517"/>
          </a:xfrm>
        </p:spPr>
        <p:txBody>
          <a:bodyPr anchor="b"/>
          <a:lstStyle>
            <a:lvl1pPr algn="l">
              <a:defRPr sz="2167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8" y="394406"/>
            <a:ext cx="3833813" cy="8454497"/>
          </a:xfrm>
        </p:spPr>
        <p:txBody>
          <a:bodyPr/>
          <a:lstStyle>
            <a:lvl1pPr>
              <a:defRPr sz="3467"/>
            </a:lvl1pPr>
            <a:lvl2pPr>
              <a:defRPr sz="3033"/>
            </a:lvl2pPr>
            <a:lvl3pPr>
              <a:defRPr sz="2600"/>
            </a:lvl3pPr>
            <a:lvl4pPr>
              <a:defRPr sz="2167"/>
            </a:lvl4pPr>
            <a:lvl5pPr>
              <a:defRPr sz="2167"/>
            </a:lvl5pPr>
            <a:lvl6pPr>
              <a:defRPr sz="2167"/>
            </a:lvl6pPr>
            <a:lvl7pPr>
              <a:defRPr sz="2167"/>
            </a:lvl7pPr>
            <a:lvl8pPr>
              <a:defRPr sz="2167"/>
            </a:lvl8pPr>
            <a:lvl9pPr>
              <a:defRPr sz="2167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1" y="2072923"/>
            <a:ext cx="2256235" cy="6775980"/>
          </a:xfrm>
        </p:spPr>
        <p:txBody>
          <a:bodyPr/>
          <a:lstStyle>
            <a:lvl1pPr marL="0" indent="0">
              <a:buNone/>
              <a:defRPr sz="1517"/>
            </a:lvl1pPr>
            <a:lvl2pPr marL="495285" indent="0">
              <a:buNone/>
              <a:defRPr sz="1300"/>
            </a:lvl2pPr>
            <a:lvl3pPr marL="990570" indent="0">
              <a:buNone/>
              <a:defRPr sz="1083"/>
            </a:lvl3pPr>
            <a:lvl4pPr marL="1485854" indent="0">
              <a:buNone/>
              <a:defRPr sz="975"/>
            </a:lvl4pPr>
            <a:lvl5pPr marL="1981139" indent="0">
              <a:buNone/>
              <a:defRPr sz="975"/>
            </a:lvl5pPr>
            <a:lvl6pPr marL="2476424" indent="0">
              <a:buNone/>
              <a:defRPr sz="975"/>
            </a:lvl6pPr>
            <a:lvl7pPr marL="2971709" indent="0">
              <a:buNone/>
              <a:defRPr sz="975"/>
            </a:lvl7pPr>
            <a:lvl8pPr marL="3466993" indent="0">
              <a:buNone/>
              <a:defRPr sz="975"/>
            </a:lvl8pPr>
            <a:lvl9pPr marL="3962278" indent="0">
              <a:buNone/>
              <a:defRPr sz="975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5CBAE-A9AB-3A4A-A858-303AC878B518}" type="datetimeFigureOut">
              <a:rPr kumimoji="1" lang="ja-JP" altLang="en-US" smtClean="0"/>
              <a:t>2017/1/9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EDDBA-185E-4041-BA6F-AE178E5484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21534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2"/>
          </a:xfrm>
        </p:spPr>
        <p:txBody>
          <a:bodyPr anchor="b"/>
          <a:lstStyle>
            <a:lvl1pPr algn="l">
              <a:defRPr sz="2167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467"/>
            </a:lvl1pPr>
            <a:lvl2pPr marL="495285" indent="0">
              <a:buNone/>
              <a:defRPr sz="3033"/>
            </a:lvl2pPr>
            <a:lvl3pPr marL="990570" indent="0">
              <a:buNone/>
              <a:defRPr sz="2600"/>
            </a:lvl3pPr>
            <a:lvl4pPr marL="1485854" indent="0">
              <a:buNone/>
              <a:defRPr sz="2167"/>
            </a:lvl4pPr>
            <a:lvl5pPr marL="1981139" indent="0">
              <a:buNone/>
              <a:defRPr sz="2167"/>
            </a:lvl5pPr>
            <a:lvl6pPr marL="2476424" indent="0">
              <a:buNone/>
              <a:defRPr sz="2167"/>
            </a:lvl6pPr>
            <a:lvl7pPr marL="2971709" indent="0">
              <a:buNone/>
              <a:defRPr sz="2167"/>
            </a:lvl7pPr>
            <a:lvl8pPr marL="3466993" indent="0">
              <a:buNone/>
              <a:defRPr sz="2167"/>
            </a:lvl8pPr>
            <a:lvl9pPr marL="3962278" indent="0">
              <a:buNone/>
              <a:defRPr sz="2167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752823"/>
            <a:ext cx="4114800" cy="1162578"/>
          </a:xfrm>
        </p:spPr>
        <p:txBody>
          <a:bodyPr/>
          <a:lstStyle>
            <a:lvl1pPr marL="0" indent="0">
              <a:buNone/>
              <a:defRPr sz="1517"/>
            </a:lvl1pPr>
            <a:lvl2pPr marL="495285" indent="0">
              <a:buNone/>
              <a:defRPr sz="1300"/>
            </a:lvl2pPr>
            <a:lvl3pPr marL="990570" indent="0">
              <a:buNone/>
              <a:defRPr sz="1083"/>
            </a:lvl3pPr>
            <a:lvl4pPr marL="1485854" indent="0">
              <a:buNone/>
              <a:defRPr sz="975"/>
            </a:lvl4pPr>
            <a:lvl5pPr marL="1981139" indent="0">
              <a:buNone/>
              <a:defRPr sz="975"/>
            </a:lvl5pPr>
            <a:lvl6pPr marL="2476424" indent="0">
              <a:buNone/>
              <a:defRPr sz="975"/>
            </a:lvl6pPr>
            <a:lvl7pPr marL="2971709" indent="0">
              <a:buNone/>
              <a:defRPr sz="975"/>
            </a:lvl7pPr>
            <a:lvl8pPr marL="3466993" indent="0">
              <a:buNone/>
              <a:defRPr sz="975"/>
            </a:lvl8pPr>
            <a:lvl9pPr marL="3962278" indent="0">
              <a:buNone/>
              <a:defRPr sz="975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5CBAE-A9AB-3A4A-A858-303AC878B518}" type="datetimeFigureOut">
              <a:rPr kumimoji="1" lang="ja-JP" altLang="en-US" smtClean="0"/>
              <a:t>2017/1/9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EDDBA-185E-4041-BA6F-AE178E5484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81785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B5CBAE-A9AB-3A4A-A858-303AC878B518}" type="datetimeFigureOut">
              <a:rPr kumimoji="1" lang="ja-JP" altLang="en-US" smtClean="0"/>
              <a:t>2017/1/9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9181396"/>
            <a:ext cx="21717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FEDDBA-185E-4041-BA6F-AE178E5484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77685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95285" rtl="0" eaLnBrk="1" latinLnBrk="0" hangingPunct="1">
        <a:spcBef>
          <a:spcPct val="0"/>
        </a:spcBef>
        <a:buNone/>
        <a:defRPr kumimoji="1" sz="47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1464" indent="-371464" algn="l" defTabSz="495285" rtl="0" eaLnBrk="1" latinLnBrk="0" hangingPunct="1">
        <a:spcBef>
          <a:spcPct val="20000"/>
        </a:spcBef>
        <a:buFont typeface="Arial"/>
        <a:buChar char="•"/>
        <a:defRPr kumimoji="1" sz="3467" kern="1200">
          <a:solidFill>
            <a:schemeClr val="tx1"/>
          </a:solidFill>
          <a:latin typeface="+mn-lt"/>
          <a:ea typeface="+mn-ea"/>
          <a:cs typeface="+mn-cs"/>
        </a:defRPr>
      </a:lvl1pPr>
      <a:lvl2pPr marL="804838" indent="-309553" algn="l" defTabSz="495285" rtl="0" eaLnBrk="1" latinLnBrk="0" hangingPunct="1">
        <a:spcBef>
          <a:spcPct val="20000"/>
        </a:spcBef>
        <a:buFont typeface="Arial"/>
        <a:buChar char="–"/>
        <a:defRPr kumimoji="1" sz="3033" kern="1200">
          <a:solidFill>
            <a:schemeClr val="tx1"/>
          </a:solidFill>
          <a:latin typeface="+mn-lt"/>
          <a:ea typeface="+mn-ea"/>
          <a:cs typeface="+mn-cs"/>
        </a:defRPr>
      </a:lvl2pPr>
      <a:lvl3pPr marL="1238212" indent="-247642" algn="l" defTabSz="495285" rtl="0" eaLnBrk="1" latinLnBrk="0" hangingPunct="1">
        <a:spcBef>
          <a:spcPct val="20000"/>
        </a:spcBef>
        <a:buFont typeface="Arial"/>
        <a:buChar char="•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733497" indent="-247642" algn="l" defTabSz="495285" rtl="0" eaLnBrk="1" latinLnBrk="0" hangingPunct="1">
        <a:spcBef>
          <a:spcPct val="20000"/>
        </a:spcBef>
        <a:buFont typeface="Arial"/>
        <a:buChar char="–"/>
        <a:defRPr kumimoji="1" sz="2167" kern="1200">
          <a:solidFill>
            <a:schemeClr val="tx1"/>
          </a:solidFill>
          <a:latin typeface="+mn-lt"/>
          <a:ea typeface="+mn-ea"/>
          <a:cs typeface="+mn-cs"/>
        </a:defRPr>
      </a:lvl4pPr>
      <a:lvl5pPr marL="2228781" indent="-247642" algn="l" defTabSz="495285" rtl="0" eaLnBrk="1" latinLnBrk="0" hangingPunct="1">
        <a:spcBef>
          <a:spcPct val="20000"/>
        </a:spcBef>
        <a:buFont typeface="Arial"/>
        <a:buChar char="»"/>
        <a:defRPr kumimoji="1" sz="2167" kern="1200">
          <a:solidFill>
            <a:schemeClr val="tx1"/>
          </a:solidFill>
          <a:latin typeface="+mn-lt"/>
          <a:ea typeface="+mn-ea"/>
          <a:cs typeface="+mn-cs"/>
        </a:defRPr>
      </a:lvl5pPr>
      <a:lvl6pPr marL="2724066" indent="-247642" algn="l" defTabSz="495285" rtl="0" eaLnBrk="1" latinLnBrk="0" hangingPunct="1">
        <a:spcBef>
          <a:spcPct val="20000"/>
        </a:spcBef>
        <a:buFont typeface="Arial"/>
        <a:buChar char="•"/>
        <a:defRPr kumimoji="1" sz="2167" kern="1200">
          <a:solidFill>
            <a:schemeClr val="tx1"/>
          </a:solidFill>
          <a:latin typeface="+mn-lt"/>
          <a:ea typeface="+mn-ea"/>
          <a:cs typeface="+mn-cs"/>
        </a:defRPr>
      </a:lvl6pPr>
      <a:lvl7pPr marL="3219351" indent="-247642" algn="l" defTabSz="495285" rtl="0" eaLnBrk="1" latinLnBrk="0" hangingPunct="1">
        <a:spcBef>
          <a:spcPct val="20000"/>
        </a:spcBef>
        <a:buFont typeface="Arial"/>
        <a:buChar char="•"/>
        <a:defRPr kumimoji="1" sz="2167" kern="1200">
          <a:solidFill>
            <a:schemeClr val="tx1"/>
          </a:solidFill>
          <a:latin typeface="+mn-lt"/>
          <a:ea typeface="+mn-ea"/>
          <a:cs typeface="+mn-cs"/>
        </a:defRPr>
      </a:lvl7pPr>
      <a:lvl8pPr marL="3714636" indent="-247642" algn="l" defTabSz="495285" rtl="0" eaLnBrk="1" latinLnBrk="0" hangingPunct="1">
        <a:spcBef>
          <a:spcPct val="20000"/>
        </a:spcBef>
        <a:buFont typeface="Arial"/>
        <a:buChar char="•"/>
        <a:defRPr kumimoji="1" sz="2167" kern="1200">
          <a:solidFill>
            <a:schemeClr val="tx1"/>
          </a:solidFill>
          <a:latin typeface="+mn-lt"/>
          <a:ea typeface="+mn-ea"/>
          <a:cs typeface="+mn-cs"/>
        </a:defRPr>
      </a:lvl8pPr>
      <a:lvl9pPr marL="4209920" indent="-247642" algn="l" defTabSz="495285" rtl="0" eaLnBrk="1" latinLnBrk="0" hangingPunct="1">
        <a:spcBef>
          <a:spcPct val="20000"/>
        </a:spcBef>
        <a:buFont typeface="Arial"/>
        <a:buChar char="•"/>
        <a:defRPr kumimoji="1" sz="21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95285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1pPr>
      <a:lvl2pPr marL="495285" algn="l" defTabSz="495285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990570" algn="l" defTabSz="495285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3pPr>
      <a:lvl4pPr marL="1485854" algn="l" defTabSz="495285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4pPr>
      <a:lvl5pPr marL="1981139" algn="l" defTabSz="495285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5pPr>
      <a:lvl6pPr marL="2476424" algn="l" defTabSz="495285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09" algn="l" defTabSz="495285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7pPr>
      <a:lvl8pPr marL="3466993" algn="l" defTabSz="495285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8pPr>
      <a:lvl9pPr marL="3962278" algn="l" defTabSz="495285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 descr="IMG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361679" y="2077527"/>
            <a:ext cx="9518740" cy="6138206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93629" y="296409"/>
            <a:ext cx="6618051" cy="429348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3900" dirty="0"/>
              <a:t>生態学概論　読み物　</a:t>
            </a:r>
            <a:r>
              <a:rPr lang="en-US" altLang="ja-JP" sz="3900" dirty="0"/>
              <a:t>6</a:t>
            </a:r>
          </a:p>
          <a:p>
            <a:r>
              <a:rPr lang="ja-JP" altLang="en-US" sz="3900" dirty="0"/>
              <a:t>　</a:t>
            </a:r>
            <a:endParaRPr lang="en-US" altLang="ja-JP" sz="3900" dirty="0"/>
          </a:p>
          <a:p>
            <a:r>
              <a:rPr lang="en-US" altLang="ja-JP" sz="3900" dirty="0" err="1"/>
              <a:t>Gause</a:t>
            </a:r>
            <a:r>
              <a:rPr lang="en-US" altLang="ja-JP" sz="3900" dirty="0"/>
              <a:t>, G.F. (1934) The Struggle </a:t>
            </a:r>
          </a:p>
          <a:p>
            <a:r>
              <a:rPr lang="ja-JP" altLang="ja-JP" sz="3900" dirty="0"/>
              <a:t>　</a:t>
            </a:r>
            <a:r>
              <a:rPr lang="en-US" altLang="ja-JP" sz="3900" dirty="0"/>
              <a:t>for Existence. William and </a:t>
            </a:r>
            <a:r>
              <a:rPr lang="ja-JP" altLang="en-US" sz="3900" dirty="0"/>
              <a:t>　</a:t>
            </a:r>
            <a:endParaRPr lang="en-US" altLang="ja-JP" sz="3900" dirty="0"/>
          </a:p>
          <a:p>
            <a:r>
              <a:rPr lang="ja-JP" altLang="ja-JP" sz="3900" dirty="0"/>
              <a:t>　</a:t>
            </a:r>
            <a:r>
              <a:rPr lang="en-US" altLang="ja-JP" sz="3900" dirty="0"/>
              <a:t>Wilkins, Baltimore.</a:t>
            </a:r>
          </a:p>
          <a:p>
            <a:r>
              <a:rPr lang="en-US" altLang="ja-JP" sz="3900" dirty="0"/>
              <a:t>G.F. </a:t>
            </a:r>
            <a:r>
              <a:rPr lang="ja-JP" altLang="en-US" sz="3900" dirty="0"/>
              <a:t>ガウゼ　吉田　敏治　訳　　　　</a:t>
            </a:r>
            <a:endParaRPr lang="en-US" altLang="ja-JP" sz="3900" dirty="0"/>
          </a:p>
          <a:p>
            <a:r>
              <a:rPr lang="ja-JP" altLang="ja-JP" sz="3900" dirty="0"/>
              <a:t>　</a:t>
            </a:r>
            <a:r>
              <a:rPr lang="ja-JP" altLang="en-US" sz="3900" dirty="0"/>
              <a:t>生存競争　思索社（</a:t>
            </a:r>
            <a:r>
              <a:rPr lang="en-US" altLang="ja-JP" sz="3900" dirty="0"/>
              <a:t>1981</a:t>
            </a:r>
            <a:r>
              <a:rPr lang="ja-JP" altLang="en-US" sz="3900" dirty="0"/>
              <a:t>）</a:t>
            </a:r>
            <a:endParaRPr lang="ja-JP" altLang="en-US" sz="3900" dirty="0"/>
          </a:p>
        </p:txBody>
      </p:sp>
    </p:spTree>
    <p:extLst>
      <p:ext uri="{BB962C8B-B14F-4D97-AF65-F5344CB8AC3E}">
        <p14:creationId xmlns:p14="http://schemas.microsoft.com/office/powerpoint/2010/main" val="16080890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IMG_000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601563" y="1901328"/>
            <a:ext cx="9732434" cy="6276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84135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IMG_0009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622456" y="1851390"/>
            <a:ext cx="9540774" cy="6221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84135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IMG_001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689200" y="1956986"/>
            <a:ext cx="10236397" cy="6674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84135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4807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/>
          <p:cNvSpPr txBox="1"/>
          <p:nvPr/>
        </p:nvSpPr>
        <p:spPr>
          <a:xfrm>
            <a:off x="415365" y="7898340"/>
            <a:ext cx="5354992" cy="6924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950" dirty="0" err="1"/>
              <a:t>Gause</a:t>
            </a:r>
            <a:r>
              <a:rPr lang="ja-JP" altLang="en-US" sz="1950" dirty="0"/>
              <a:t>が、</a:t>
            </a:r>
            <a:r>
              <a:rPr lang="en-US" altLang="ja-JP" sz="1950" dirty="0"/>
              <a:t>yeast</a:t>
            </a:r>
            <a:r>
              <a:rPr lang="ja-JP" altLang="en-US" sz="1950" dirty="0"/>
              <a:t>を使用した実験に用いた培養器具</a:t>
            </a:r>
          </a:p>
          <a:p>
            <a:endParaRPr lang="ja-JP" altLang="en-US" sz="1950" dirty="0"/>
          </a:p>
        </p:txBody>
      </p:sp>
      <p:pic>
        <p:nvPicPr>
          <p:cNvPr id="11" name="図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1207376" y="712882"/>
            <a:ext cx="4676332" cy="6946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53639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IMG_001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496326" y="1881840"/>
            <a:ext cx="9542895" cy="6132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84135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IMG_000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680981" y="2021976"/>
            <a:ext cx="9597649" cy="6262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84135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IMG_000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508979" y="1830626"/>
            <a:ext cx="9439802" cy="6210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84135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IMG_001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604385" y="1987836"/>
            <a:ext cx="9425105" cy="5950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84135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IMG_000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626435" y="1825770"/>
            <a:ext cx="9546345" cy="6051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84135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IMG_000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456338" y="1929014"/>
            <a:ext cx="9540833" cy="6047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84135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IMG_000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544610" y="1852802"/>
            <a:ext cx="9626871" cy="6208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8413584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14</Words>
  <Application>Microsoft Macintosh PowerPoint</Application>
  <PresentationFormat>A4 210x297 mm</PresentationFormat>
  <Paragraphs>8</Paragraphs>
  <Slides>13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13</vt:i4>
      </vt:variant>
    </vt:vector>
  </HeadingPairs>
  <TitlesOfParts>
    <vt:vector size="17" baseType="lpstr">
      <vt:lpstr>Calibri</vt:lpstr>
      <vt:lpstr>ＭＳ Ｐゴシック</vt:lpstr>
      <vt:lpstr>Arial</vt:lpstr>
      <vt:lpstr>ホワイト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/>
  <Company>東京大学</Company>
  <LinksUpToDate>false</LinksUpToDate>
  <SharedDoc>false</SharedDoc>
  <HyperlinkBase/>
  <HyperlinksChanged>false</HyperlinksChanged>
  <AppVersion>15.0024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subject/>
  <dc:creator>寺島一郎</dc:creator>
  <cp:keywords/>
  <dc:description/>
  <cp:lastModifiedBy>寺島一郎</cp:lastModifiedBy>
  <cp:revision>10</cp:revision>
  <cp:lastPrinted>2016-05-25T22:26:49Z</cp:lastPrinted>
  <dcterms:created xsi:type="dcterms:W3CDTF">2014-11-15T07:21:38Z</dcterms:created>
  <dcterms:modified xsi:type="dcterms:W3CDTF">2017-01-09T02:19:00Z</dcterms:modified>
  <cp:category/>
</cp:coreProperties>
</file>