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6858000" cy="9144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 showGuides="1">
      <p:cViewPr varScale="1">
        <p:scale>
          <a:sx n="102" d="100"/>
          <a:sy n="102" d="100"/>
        </p:scale>
        <p:origin x="-1720" y="-1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940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9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728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892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4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837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3130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4874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566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730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1275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1A9A8-F776-FF4A-B7DC-514BBD79E755}" type="datetimeFigureOut">
              <a:rPr kumimoji="1" lang="ja-JP" altLang="en-US" smtClean="0"/>
              <a:t>2016/9/27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2860E-F042-D246-ABB9-7F3FF712C1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2100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MG_00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14194" y="1747598"/>
            <a:ext cx="9026201" cy="5997442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456836" y="233218"/>
            <a:ext cx="4698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高橋成人（</a:t>
            </a:r>
            <a:r>
              <a:rPr lang="en-US" altLang="ja-JP" dirty="0"/>
              <a:t>1982</a:t>
            </a:r>
            <a:r>
              <a:rPr lang="ja-JP" altLang="en-US" dirty="0"/>
              <a:t>）イネの生物学　大月書店</a:t>
            </a:r>
          </a:p>
        </p:txBody>
      </p:sp>
    </p:spTree>
    <p:extLst>
      <p:ext uri="{BB962C8B-B14F-4D97-AF65-F5344CB8AC3E}">
        <p14:creationId xmlns:p14="http://schemas.microsoft.com/office/powerpoint/2010/main" val="1657086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91111" y="2068249"/>
            <a:ext cx="8840221" cy="531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39026" y="2427861"/>
            <a:ext cx="8536052" cy="428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318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9731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517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616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8116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3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21073" y="1406509"/>
            <a:ext cx="9171976" cy="635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21073" y="1571224"/>
            <a:ext cx="9144000" cy="600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69250" y="1561626"/>
            <a:ext cx="9155587" cy="600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14531" y="2276880"/>
            <a:ext cx="8687061" cy="5061113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681643" y="94574"/>
            <a:ext cx="5494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河田雅圭（</a:t>
            </a:r>
            <a:r>
              <a:rPr lang="en-US" altLang="ja-JP" dirty="0" smtClean="0"/>
              <a:t>1990</a:t>
            </a:r>
            <a:r>
              <a:rPr lang="ja-JP" altLang="en-US" dirty="0" smtClean="0"/>
              <a:t>）　はじめての進化論　講談社現代新書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97779" y="2112356"/>
            <a:ext cx="8923959" cy="491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96883" y="2027011"/>
            <a:ext cx="9051765" cy="508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71980" y="2097533"/>
            <a:ext cx="8828241" cy="494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MG_00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87054" y="2144248"/>
            <a:ext cx="9032107" cy="496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3585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</Words>
  <Application>Microsoft Macintosh PowerPoint</Application>
  <PresentationFormat>画面に合わせる (4:3)</PresentationFormat>
  <Paragraphs>2</Paragraphs>
  <Slides>16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0" baseType="lpstr">
      <vt:lpstr>Calibri</vt:lpstr>
      <vt:lpstr>ＭＳ Ｐゴシック</vt:lpstr>
      <vt:lpstr>Arial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東京大学</Company>
  <LinksUpToDate>false</LinksUpToDate>
  <SharedDoc>false</SharedDoc>
  <HyperlinkBase/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寺島一郎</dc:creator>
  <cp:keywords/>
  <dc:description/>
  <cp:lastModifiedBy>寺島一郎</cp:lastModifiedBy>
  <cp:revision>3</cp:revision>
  <cp:lastPrinted>2016-09-27T05:50:41Z</cp:lastPrinted>
  <dcterms:created xsi:type="dcterms:W3CDTF">2015-09-12T10:29:17Z</dcterms:created>
  <dcterms:modified xsi:type="dcterms:W3CDTF">2016-09-27T05:51:17Z</dcterms:modified>
  <cp:category/>
</cp:coreProperties>
</file>