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</p:sldIdLst>
  <p:sldSz cx="6858000" cy="9906000" type="A4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5603"/>
    <p:restoredTop sz="94713"/>
  </p:normalViewPr>
  <p:slideViewPr>
    <p:cSldViewPr snapToGrid="0" snapToObjects="1">
      <p:cViewPr varScale="1">
        <p:scale>
          <a:sx n="106" d="100"/>
          <a:sy n="106" d="100"/>
        </p:scale>
        <p:origin x="2480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presProps" Target="presProps.xml"/><Relationship Id="rId38" Type="http://schemas.openxmlformats.org/officeDocument/2006/relationships/viewProps" Target="viewProps.xml"/><Relationship Id="rId39" Type="http://schemas.openxmlformats.org/officeDocument/2006/relationships/theme" Target="theme/theme1.xml"/><Relationship Id="rId4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ja-JP" altLang="en-US" smtClean="0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9F7818-6379-EE41-8551-C65C6E513549}" type="datetimeFigureOut">
              <a:rPr kumimoji="1" lang="ja-JP" altLang="en-US" smtClean="0"/>
              <a:t>2017/1/7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28E5EC-1D4E-B443-9847-3431138221C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73997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9F7818-6379-EE41-8551-C65C6E513549}" type="datetimeFigureOut">
              <a:rPr kumimoji="1" lang="ja-JP" altLang="en-US" smtClean="0"/>
              <a:t>2017/1/7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28E5EC-1D4E-B443-9847-3431138221C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82850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9F7818-6379-EE41-8551-C65C6E513549}" type="datetimeFigureOut">
              <a:rPr kumimoji="1" lang="ja-JP" altLang="en-US" smtClean="0"/>
              <a:t>2017/1/7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28E5EC-1D4E-B443-9847-3431138221C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691342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9F7818-6379-EE41-8551-C65C6E513549}" type="datetimeFigureOut">
              <a:rPr kumimoji="1" lang="ja-JP" altLang="en-US" smtClean="0"/>
              <a:t>2017/1/7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28E5EC-1D4E-B443-9847-3431138221C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563096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9F7818-6379-EE41-8551-C65C6E513549}" type="datetimeFigureOut">
              <a:rPr kumimoji="1" lang="ja-JP" altLang="en-US" smtClean="0"/>
              <a:t>2017/1/7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28E5EC-1D4E-B443-9847-3431138221C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458704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9F7818-6379-EE41-8551-C65C6E513549}" type="datetimeFigureOut">
              <a:rPr kumimoji="1" lang="ja-JP" altLang="en-US" smtClean="0"/>
              <a:t>2017/1/7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28E5EC-1D4E-B443-9847-3431138221C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46476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9F7818-6379-EE41-8551-C65C6E513549}" type="datetimeFigureOut">
              <a:rPr kumimoji="1" lang="ja-JP" altLang="en-US" smtClean="0"/>
              <a:t>2017/1/7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28E5EC-1D4E-B443-9847-3431138221C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130810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9F7818-6379-EE41-8551-C65C6E513549}" type="datetimeFigureOut">
              <a:rPr kumimoji="1" lang="ja-JP" altLang="en-US" smtClean="0"/>
              <a:t>2017/1/7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28E5EC-1D4E-B443-9847-3431138221C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310173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9F7818-6379-EE41-8551-C65C6E513549}" type="datetimeFigureOut">
              <a:rPr kumimoji="1" lang="ja-JP" altLang="en-US" smtClean="0"/>
              <a:t>2017/1/7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28E5EC-1D4E-B443-9847-3431138221C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344029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9F7818-6379-EE41-8551-C65C6E513549}" type="datetimeFigureOut">
              <a:rPr kumimoji="1" lang="ja-JP" altLang="en-US" smtClean="0"/>
              <a:t>2017/1/7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28E5EC-1D4E-B443-9847-3431138221C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189388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ja-JP" altLang="en-US" smtClean="0"/>
              <a:t>プレースホルダーまでドラッグするかアイコンをクリックして図を追加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9F7818-6379-EE41-8551-C65C6E513549}" type="datetimeFigureOut">
              <a:rPr kumimoji="1" lang="ja-JP" altLang="en-US" smtClean="0"/>
              <a:t>2017/1/7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28E5EC-1D4E-B443-9847-3431138221C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962614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9F7818-6379-EE41-8551-C65C6E513549}" type="datetimeFigureOut">
              <a:rPr kumimoji="1" lang="ja-JP" altLang="en-US" smtClean="0"/>
              <a:t>2017/1/7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28E5EC-1D4E-B443-9847-3431138221C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276230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kumimoji="1"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6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7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8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0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1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2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3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4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5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700" y="381000"/>
            <a:ext cx="6567340" cy="9144000"/>
          </a:xfrm>
          <a:prstGeom prst="rect">
            <a:avLst/>
          </a:prstGeom>
        </p:spPr>
      </p:pic>
      <p:sp>
        <p:nvSpPr>
          <p:cNvPr id="6" name="テキスト ボックス 5"/>
          <p:cNvSpPr txBox="1"/>
          <p:nvPr/>
        </p:nvSpPr>
        <p:spPr>
          <a:xfrm>
            <a:off x="557461" y="8888300"/>
            <a:ext cx="574307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1600" dirty="0"/>
              <a:t>寺島一郎　（</a:t>
            </a:r>
            <a:r>
              <a:rPr lang="en-US" altLang="ja-JP" sz="1600" dirty="0"/>
              <a:t>2013</a:t>
            </a:r>
            <a:r>
              <a:rPr lang="ja-JP" altLang="en-US" sz="1600" dirty="0"/>
              <a:t>）植物の生態　生理機能を中心に　裳華房　より</a:t>
            </a:r>
            <a:endParaRPr lang="ja-JP" altLang="en-US" sz="1600" dirty="0"/>
          </a:p>
        </p:txBody>
      </p:sp>
    </p:spTree>
    <p:extLst>
      <p:ext uri="{BB962C8B-B14F-4D97-AF65-F5344CB8AC3E}">
        <p14:creationId xmlns:p14="http://schemas.microsoft.com/office/powerpoint/2010/main" val="196158192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381000"/>
            <a:ext cx="6544126" cy="914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38155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381000"/>
            <a:ext cx="6475604" cy="914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87545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381000"/>
            <a:ext cx="6553006" cy="914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127171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601" y="381000"/>
            <a:ext cx="6642633" cy="914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022954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601" y="381000"/>
            <a:ext cx="6642633" cy="914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48680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601" y="381000"/>
            <a:ext cx="6642633" cy="914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4842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601" y="381000"/>
            <a:ext cx="6642633" cy="914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06504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" y="381000"/>
            <a:ext cx="6698386" cy="914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554550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3200" y="381000"/>
            <a:ext cx="6430710" cy="914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055665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3201" y="381000"/>
            <a:ext cx="6439895" cy="914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74016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" y="381000"/>
            <a:ext cx="6619246" cy="914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48153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" y="381000"/>
            <a:ext cx="6765890" cy="914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093297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381000"/>
            <a:ext cx="6463862" cy="914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6403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7501" y="381000"/>
            <a:ext cx="6222249" cy="914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595175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1" y="381000"/>
            <a:ext cx="6621137" cy="914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603896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1300" y="381000"/>
            <a:ext cx="6372402" cy="914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667529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000" y="381000"/>
            <a:ext cx="6583680" cy="914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923646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" y="381000"/>
            <a:ext cx="6738878" cy="914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064489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800" y="381000"/>
            <a:ext cx="6502400" cy="914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394295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381000"/>
            <a:ext cx="6464648" cy="914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232412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800" y="381000"/>
            <a:ext cx="6478328" cy="914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40402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600" y="381000"/>
            <a:ext cx="6650182" cy="914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441946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601" y="381000"/>
            <a:ext cx="6642633" cy="914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541872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1" y="381000"/>
            <a:ext cx="6531429" cy="914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715819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1" y="381000"/>
            <a:ext cx="6540883" cy="914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972993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1301" y="381000"/>
            <a:ext cx="6356195" cy="914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952687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600" y="381000"/>
            <a:ext cx="6653284" cy="914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988805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3201" y="381000"/>
            <a:ext cx="6444131" cy="9144000"/>
          </a:xfrm>
          <a:prstGeom prst="rect">
            <a:avLst/>
          </a:prstGeom>
        </p:spPr>
      </p:pic>
      <p:sp>
        <p:nvSpPr>
          <p:cNvPr id="3" name="テキスト ボックス 2"/>
          <p:cNvSpPr txBox="1"/>
          <p:nvPr/>
        </p:nvSpPr>
        <p:spPr>
          <a:xfrm>
            <a:off x="416688" y="3864979"/>
            <a:ext cx="635744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dirty="0"/>
              <a:t>この本には電子補遺があり、だれでもダウンロードできます。</a:t>
            </a:r>
            <a:endParaRPr lang="en-US" altLang="ja-JP" dirty="0"/>
          </a:p>
          <a:p>
            <a:endParaRPr lang="en-US" altLang="ja-JP" dirty="0"/>
          </a:p>
          <a:p>
            <a:r>
              <a:rPr lang="en-US" altLang="ja-JP" dirty="0"/>
              <a:t>http://</a:t>
            </a:r>
            <a:r>
              <a:rPr lang="en-US" altLang="ja-JP" dirty="0" err="1"/>
              <a:t>www.shokabo.co.jp</a:t>
            </a:r>
            <a:r>
              <a:rPr lang="en-US" altLang="ja-JP" dirty="0"/>
              <a:t>/</a:t>
            </a:r>
            <a:r>
              <a:rPr lang="en-US" altLang="ja-JP" dirty="0" err="1"/>
              <a:t>mybooks</a:t>
            </a:r>
            <a:r>
              <a:rPr lang="en-US" altLang="ja-JP" dirty="0"/>
              <a:t>/ISBN978-4-7853-5855-6.htm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4623930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101" y="381000"/>
            <a:ext cx="6273737" cy="914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49238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1" y="381000"/>
            <a:ext cx="6772913" cy="914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5418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001" y="381000"/>
            <a:ext cx="6602739" cy="914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45309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801" y="381000"/>
            <a:ext cx="6754091" cy="914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953471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800" y="381000"/>
            <a:ext cx="6485732" cy="914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395714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1" y="381000"/>
            <a:ext cx="6398531" cy="914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5170602"/>
      </p:ext>
    </p:extLst>
  </p:cSld>
  <p:clrMapOvr>
    <a:masterClrMapping/>
  </p:clrMapOvr>
</p:sld>
</file>

<file path=ppt/theme/theme1.xml><?xml version="1.0" encoding="utf-8"?>
<a:theme xmlns:a="http://schemas.openxmlformats.org/drawingml/2006/main" name="ホワイト">
  <a:themeElements>
    <a:clrScheme name="ホワイ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ホワイ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ホワイ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</TotalTime>
  <Words>19</Words>
  <Application>Microsoft Macintosh PowerPoint</Application>
  <PresentationFormat>A4 210x297 mm</PresentationFormat>
  <Paragraphs>4</Paragraphs>
  <Slides>35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35</vt:i4>
      </vt:variant>
    </vt:vector>
  </HeadingPairs>
  <TitlesOfParts>
    <vt:vector size="40" baseType="lpstr">
      <vt:lpstr>Calibri</vt:lpstr>
      <vt:lpstr>Calibri Light</vt:lpstr>
      <vt:lpstr>ＭＳ Ｐゴシック</vt:lpstr>
      <vt:lpstr>Arial</vt:lpstr>
      <vt:lpstr>ホワイト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15.0024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寺島一郎</dc:creator>
  <cp:lastModifiedBy>寺島一郎</cp:lastModifiedBy>
  <cp:revision>1</cp:revision>
  <dcterms:created xsi:type="dcterms:W3CDTF">2017-01-07T07:40:54Z</dcterms:created>
  <dcterms:modified xsi:type="dcterms:W3CDTF">2017-01-07T07:42:03Z</dcterms:modified>
</cp:coreProperties>
</file>