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3" r:id="rId6"/>
    <p:sldId id="256" r:id="rId7"/>
    <p:sldId id="257" r:id="rId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44">
          <p15:clr>
            <a:srgbClr val="A4A3A4"/>
          </p15:clr>
        </p15:guide>
        <p15:guide id="2" pos="28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86"/>
    <p:restoredTop sz="94717"/>
  </p:normalViewPr>
  <p:slideViewPr>
    <p:cSldViewPr snapToGrid="0" snapToObjects="1" showGuides="1">
      <p:cViewPr varScale="1">
        <p:scale>
          <a:sx n="127" d="100"/>
          <a:sy n="127" d="100"/>
        </p:scale>
        <p:origin x="2376" y="184"/>
      </p:cViewPr>
      <p:guideLst>
        <p:guide orient="horz" pos="3644"/>
        <p:guide pos="286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4CBC-4746-5B45-AA20-503839D0B16F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BA6F-C0A0-4C43-AB49-EA8A4D8868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742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4CBC-4746-5B45-AA20-503839D0B16F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BA6F-C0A0-4C43-AB49-EA8A4D8868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576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4CBC-4746-5B45-AA20-503839D0B16F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BA6F-C0A0-4C43-AB49-EA8A4D8868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17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4CBC-4746-5B45-AA20-503839D0B16F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BA6F-C0A0-4C43-AB49-EA8A4D8868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634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4CBC-4746-5B45-AA20-503839D0B16F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BA6F-C0A0-4C43-AB49-EA8A4D8868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826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4CBC-4746-5B45-AA20-503839D0B16F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BA6F-C0A0-4C43-AB49-EA8A4D8868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310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4CBC-4746-5B45-AA20-503839D0B16F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BA6F-C0A0-4C43-AB49-EA8A4D8868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8813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4CBC-4746-5B45-AA20-503839D0B16F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BA6F-C0A0-4C43-AB49-EA8A4D8868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094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4CBC-4746-5B45-AA20-503839D0B16F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BA6F-C0A0-4C43-AB49-EA8A4D8868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351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4CBC-4746-5B45-AA20-503839D0B16F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BA6F-C0A0-4C43-AB49-EA8A4D8868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75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4CBC-4746-5B45-AA20-503839D0B16F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BA6F-C0A0-4C43-AB49-EA8A4D8868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84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A4CBC-4746-5B45-AA20-503839D0B16F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BBA6F-C0A0-4C43-AB49-EA8A4D8868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583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9.e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10.emf"/><Relationship Id="rId9" Type="http://schemas.openxmlformats.org/officeDocument/2006/relationships/oleObject" Target="../embeddings/oleObject6.bin"/><Relationship Id="rId10" Type="http://schemas.openxmlformats.org/officeDocument/2006/relationships/image" Target="../media/image1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96534" y="533439"/>
            <a:ext cx="6990529" cy="5923651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711620" y="4811814"/>
            <a:ext cx="13388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嶋田ら</a:t>
            </a:r>
            <a:endParaRPr kumimoji="1" lang="en-US" altLang="ja-JP" dirty="0" smtClean="0"/>
          </a:p>
          <a:p>
            <a:r>
              <a:rPr lang="ja-JP" altLang="en-US" dirty="0" smtClean="0"/>
              <a:t>動物生態学</a:t>
            </a:r>
            <a:endParaRPr lang="en-US" altLang="ja-JP" dirty="0" smtClean="0"/>
          </a:p>
          <a:p>
            <a:r>
              <a:rPr kumimoji="1" lang="ja-JP" altLang="ja-JP" dirty="0" smtClean="0"/>
              <a:t>2</a:t>
            </a:r>
            <a:r>
              <a:rPr kumimoji="1" lang="en-US" altLang="ja-JP" dirty="0" smtClean="0"/>
              <a:t>94-297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280492" y="512639"/>
            <a:ext cx="230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生態学概論　</a:t>
            </a:r>
            <a:r>
              <a:rPr kumimoji="1" lang="ja-JP" altLang="en-US" dirty="0" smtClean="0"/>
              <a:t>読み物</a:t>
            </a:r>
            <a:r>
              <a:rPr kumimoji="1" lang="en-US" altLang="ja-JP" dirty="0" smtClean="0"/>
              <a:t>8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3127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2423" y="46950"/>
            <a:ext cx="6602130" cy="705486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726596" y="6209920"/>
            <a:ext cx="1642948" cy="256319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3127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68806" y="-822232"/>
            <a:ext cx="6336173" cy="847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127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28006" y="-730173"/>
            <a:ext cx="6229951" cy="818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127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82667" y="-849254"/>
            <a:ext cx="6661404" cy="875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127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0064087"/>
              </p:ext>
            </p:extLst>
          </p:nvPr>
        </p:nvGraphicFramePr>
        <p:xfrm>
          <a:off x="1808996" y="2398388"/>
          <a:ext cx="6387164" cy="3962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数式" r:id="rId3" imgW="3848100" imgH="2387600" progId="Equation.3">
                  <p:embed/>
                </p:oleObj>
              </mc:Choice>
              <mc:Fallback>
                <p:oleObj name="数式" r:id="rId3" imgW="3848100" imgH="2387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08996" y="2398388"/>
                        <a:ext cx="6387164" cy="39629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239336" y="316323"/>
            <a:ext cx="156966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標準正規分布</a:t>
            </a:r>
            <a:endParaRPr lang="en-US" altLang="ja-JP" dirty="0" smtClean="0"/>
          </a:p>
          <a:p>
            <a:r>
              <a:rPr lang="ja-JP" altLang="en-US" dirty="0" smtClean="0"/>
              <a:t>　平均値</a:t>
            </a:r>
            <a:r>
              <a:rPr lang="en-US" altLang="ja-JP" dirty="0" smtClean="0"/>
              <a:t>m</a:t>
            </a:r>
          </a:p>
          <a:p>
            <a:r>
              <a:rPr lang="ja-JP" altLang="en-US" dirty="0" smtClean="0"/>
              <a:t>　標準偏差</a:t>
            </a:r>
            <a:r>
              <a:rPr lang="en-US" altLang="ja-JP" dirty="0" smtClean="0">
                <a:latin typeface="Symbol" charset="2"/>
                <a:cs typeface="Symbol" charset="2"/>
              </a:rPr>
              <a:t>s</a:t>
            </a:r>
          </a:p>
          <a:p>
            <a:endParaRPr kumimoji="1" lang="en-US" altLang="ja-JP" dirty="0">
              <a:latin typeface="Symbol" charset="2"/>
              <a:cs typeface="Symbol" charset="2"/>
            </a:endParaRPr>
          </a:p>
          <a:p>
            <a:endParaRPr lang="en-US" altLang="ja-JP" dirty="0" smtClean="0">
              <a:latin typeface="Symbol" charset="2"/>
              <a:cs typeface="Symbol" charset="2"/>
            </a:endParaRPr>
          </a:p>
          <a:p>
            <a:r>
              <a:rPr lang="ja-JP" altLang="en-US" dirty="0" smtClean="0">
                <a:latin typeface="Symbol" charset="2"/>
                <a:cs typeface="Symbol" charset="2"/>
              </a:rPr>
              <a:t>公式</a:t>
            </a:r>
            <a:endParaRPr lang="en-US" altLang="ja-JP" dirty="0" smtClean="0">
              <a:latin typeface="Symbol" charset="2"/>
              <a:cs typeface="Symbol" charset="2"/>
            </a:endParaRPr>
          </a:p>
          <a:p>
            <a:endParaRPr kumimoji="1" lang="en-US" altLang="ja-JP" dirty="0" smtClean="0">
              <a:latin typeface="Symbol" charset="2"/>
              <a:cs typeface="Symbol" charset="2"/>
            </a:endParaRPr>
          </a:p>
          <a:p>
            <a:endParaRPr kumimoji="1" lang="en-US" altLang="ja-JP" dirty="0">
              <a:latin typeface="Symbol" charset="2"/>
              <a:cs typeface="Symbol" charset="2"/>
            </a:endParaRPr>
          </a:p>
          <a:p>
            <a:r>
              <a:rPr lang="ja-JP" altLang="en-US" dirty="0" smtClean="0">
                <a:latin typeface="Symbol" charset="2"/>
                <a:cs typeface="Symbol" charset="2"/>
              </a:rPr>
              <a:t>準備</a:t>
            </a:r>
            <a:endParaRPr lang="en-US" altLang="ja-JP" dirty="0" smtClean="0">
              <a:latin typeface="Symbol" charset="2"/>
              <a:cs typeface="Symbol" charset="2"/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6250502"/>
              </p:ext>
            </p:extLst>
          </p:nvPr>
        </p:nvGraphicFramePr>
        <p:xfrm>
          <a:off x="1946709" y="316323"/>
          <a:ext cx="2818346" cy="1839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数式" r:id="rId5" imgW="1498600" imgH="977900" progId="Equation.3">
                  <p:embed/>
                </p:oleObj>
              </mc:Choice>
              <mc:Fallback>
                <p:oleObj name="数式" r:id="rId5" imgW="1498600" imgH="977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46709" y="316323"/>
                        <a:ext cx="2818346" cy="18390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6725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236208"/>
              </p:ext>
            </p:extLst>
          </p:nvPr>
        </p:nvGraphicFramePr>
        <p:xfrm>
          <a:off x="2959157" y="820927"/>
          <a:ext cx="5281592" cy="1958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数式" r:id="rId3" imgW="3390900" imgH="1257300" progId="Equation.3">
                  <p:embed/>
                </p:oleObj>
              </mc:Choice>
              <mc:Fallback>
                <p:oleObj name="数式" r:id="rId3" imgW="3390900" imgH="1257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59157" y="820927"/>
                        <a:ext cx="5281592" cy="19583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2580413"/>
              </p:ext>
            </p:extLst>
          </p:nvPr>
        </p:nvGraphicFramePr>
        <p:xfrm>
          <a:off x="6353179" y="5788594"/>
          <a:ext cx="2645657" cy="10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数式" r:id="rId5" imgW="1168400" imgH="444500" progId="Equation.3">
                  <p:embed/>
                </p:oleObj>
              </mc:Choice>
              <mc:Fallback>
                <p:oleObj name="数式" r:id="rId5" imgW="11684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53179" y="5788594"/>
                        <a:ext cx="2645657" cy="1006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407085"/>
              </p:ext>
            </p:extLst>
          </p:nvPr>
        </p:nvGraphicFramePr>
        <p:xfrm>
          <a:off x="757387" y="-7595"/>
          <a:ext cx="2711186" cy="1137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数式" r:id="rId7" imgW="1422400" imgH="596900" progId="Equation.3">
                  <p:embed/>
                </p:oleObj>
              </mc:Choice>
              <mc:Fallback>
                <p:oleObj name="数式" r:id="rId7" imgW="1422400" imgH="596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7387" y="-7595"/>
                        <a:ext cx="2711186" cy="11377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1373182" y="11301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latin typeface="ＭＳ 明朝"/>
                <a:ea typeface="ＭＳ 明朝"/>
                <a:cs typeface="ＭＳ 明朝"/>
              </a:rPr>
              <a:t>分母の計算</a:t>
            </a:r>
            <a:endParaRPr kumimoji="1" lang="ja-JP" altLang="en-US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373182" y="305966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latin typeface="ＭＳ 明朝"/>
                <a:ea typeface="ＭＳ 明朝"/>
                <a:cs typeface="ＭＳ 明朝"/>
              </a:rPr>
              <a:t>分子の計算</a:t>
            </a:r>
            <a:endParaRPr kumimoji="1" lang="ja-JP" altLang="en-US" dirty="0">
              <a:latin typeface="ＭＳ 明朝"/>
              <a:ea typeface="ＭＳ 明朝"/>
              <a:cs typeface="ＭＳ 明朝"/>
            </a:endParaRPr>
          </a:p>
        </p:txBody>
      </p: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372806"/>
              </p:ext>
            </p:extLst>
          </p:nvPr>
        </p:nvGraphicFramePr>
        <p:xfrm>
          <a:off x="2959157" y="2970975"/>
          <a:ext cx="5092420" cy="3824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数式" r:id="rId9" imgW="3365500" imgH="2527300" progId="Equation.3">
                  <p:embed/>
                </p:oleObj>
              </mc:Choice>
              <mc:Fallback>
                <p:oleObj name="数式" r:id="rId9" imgW="3365500" imgH="2527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959157" y="2970975"/>
                        <a:ext cx="5092420" cy="38241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312700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16</Words>
  <Application>Microsoft Macintosh PowerPoint</Application>
  <PresentationFormat>画面に合わせる (4:3)</PresentationFormat>
  <Paragraphs>15</Paragraphs>
  <Slides>7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Calibri</vt:lpstr>
      <vt:lpstr>ＭＳ Ｐゴシック</vt:lpstr>
      <vt:lpstr>ＭＳ 明朝</vt:lpstr>
      <vt:lpstr>Symbol</vt:lpstr>
      <vt:lpstr>Arial</vt:lpstr>
      <vt:lpstr>ホワイト</vt:lpstr>
      <vt:lpstr>数式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>東京大学</Company>
  <LinksUpToDate>false</LinksUpToDate>
  <SharedDoc>false</SharedDoc>
  <HyperlinkBase/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寺島一郎</dc:creator>
  <cp:keywords/>
  <dc:description/>
  <cp:lastModifiedBy>寺島一郎</cp:lastModifiedBy>
  <cp:revision>9</cp:revision>
  <cp:lastPrinted>2015-10-27T03:25:13Z</cp:lastPrinted>
  <dcterms:created xsi:type="dcterms:W3CDTF">2014-12-06T07:35:24Z</dcterms:created>
  <dcterms:modified xsi:type="dcterms:W3CDTF">2017-01-07T07:36:06Z</dcterms:modified>
  <cp:category/>
</cp:coreProperties>
</file>