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4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8" d="100"/>
          <a:sy n="108" d="100"/>
        </p:scale>
        <p:origin x="-552" y="-104"/>
      </p:cViewPr>
      <p:guideLst>
        <p:guide orient="horz" pos="1025"/>
        <p:guide pos="37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139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04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625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903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731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399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343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1210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14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151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066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8AC98-204B-D242-B400-A59CFABE38B5}" type="datetimeFigureOut">
              <a:rPr kumimoji="1" lang="ja-JP" altLang="en-US" smtClean="0"/>
              <a:t>2014/10/27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0E5EE-033D-A949-9187-8364257E3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79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25" y="2454054"/>
            <a:ext cx="8949375" cy="294486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223010" y="3117045"/>
            <a:ext cx="8771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明朝"/>
                <a:ea typeface="ＭＳ 明朝"/>
                <a:cs typeface="ＭＳ 明朝"/>
              </a:rPr>
              <a:t>かりに</a:t>
            </a:r>
            <a:endParaRPr kumimoji="1" lang="ja-JP" altLang="en-US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8113" y="3755825"/>
            <a:ext cx="343482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ＭＳ 明朝"/>
                <a:ea typeface="ＭＳ 明朝"/>
                <a:cs typeface="ＭＳ 明朝"/>
              </a:rPr>
              <a:t>ろがることができないとすれば、</a:t>
            </a:r>
            <a:endParaRPr kumimoji="1" lang="ja-JP" altLang="en-US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3221" y="576154"/>
            <a:ext cx="1611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生態学概論</a:t>
            </a:r>
            <a:r>
              <a:rPr kumimoji="1" lang="en-US" altLang="ja-JP" dirty="0" smtClean="0"/>
              <a:t>−</a:t>
            </a:r>
            <a:r>
              <a:rPr kumimoji="1" lang="ja-JP" altLang="en-US" dirty="0" smtClean="0"/>
              <a:t>３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66295" y="630588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5043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0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57" y="407747"/>
            <a:ext cx="5535706" cy="3413685"/>
          </a:xfrm>
          <a:prstGeom prst="rect">
            <a:avLst/>
          </a:prstGeom>
        </p:spPr>
      </p:pic>
      <p:pic>
        <p:nvPicPr>
          <p:cNvPr id="3" name="図 2" descr="IMG_00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57" y="3737721"/>
            <a:ext cx="5619649" cy="348852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666295" y="630588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8562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65659" y="2356317"/>
            <a:ext cx="77046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Conflicts between animals of the same species usually are of “limited war” type, not causing serious injury. This is often explained as due to group or species selection for </a:t>
            </a:r>
            <a:r>
              <a:rPr lang="en-US" altLang="ja-JP" sz="2400" b="1" dirty="0" err="1"/>
              <a:t>behaviour</a:t>
            </a:r>
            <a:r>
              <a:rPr lang="en-US" altLang="ja-JP" sz="2400" b="1" dirty="0"/>
              <a:t> benefiting the species rather than individuals. Game theory and computer simulation analyses show, however, that a “limited war” strategy benefits individual animals as well as the species.</a:t>
            </a:r>
            <a:endParaRPr kumimoji="1" lang="ja-JP" altLang="en-US" sz="2400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677332" y="242224"/>
            <a:ext cx="79949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/>
              <a:t>Nature 246, 15 - 18 (02 November 1973); doi:10.1038/246015a0</a:t>
            </a:r>
          </a:p>
          <a:p>
            <a:endParaRPr lang="en-US" altLang="ja-JP" sz="2000" b="1" dirty="0"/>
          </a:p>
          <a:p>
            <a:r>
              <a:rPr lang="en-US" altLang="ja-JP" sz="2000" b="1" dirty="0"/>
              <a:t>The Logic of Animal Conflict</a:t>
            </a:r>
          </a:p>
          <a:p>
            <a:endParaRPr lang="en-US" altLang="ja-JP" sz="2000" b="1" dirty="0"/>
          </a:p>
          <a:p>
            <a:r>
              <a:rPr lang="en-US" altLang="ja-JP" sz="2000" b="1" dirty="0"/>
              <a:t>J. MAYNARD SMITH* &amp; G. R. PRICE†</a:t>
            </a:r>
            <a:endParaRPr lang="ja-JP" altLang="en-US" sz="20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666295" y="630588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4791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3" y="440933"/>
            <a:ext cx="7316809" cy="637035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8666295" y="630588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901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43" y="286061"/>
            <a:ext cx="4290445" cy="3862139"/>
          </a:xfrm>
          <a:prstGeom prst="rect">
            <a:avLst/>
          </a:prstGeom>
        </p:spPr>
      </p:pic>
      <p:pic>
        <p:nvPicPr>
          <p:cNvPr id="3" name="図 2" descr="IMG_00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167" y="3055079"/>
            <a:ext cx="3974901" cy="2871080"/>
          </a:xfrm>
          <a:prstGeom prst="rect">
            <a:avLst/>
          </a:prstGeom>
        </p:spPr>
      </p:pic>
      <p:pic>
        <p:nvPicPr>
          <p:cNvPr id="4" name="図 3" descr="IMG_00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43" y="4389814"/>
            <a:ext cx="4068813" cy="190085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666295" y="630588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9017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9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8000"/>
                    </a14:imgEffect>
                    <a14:imgEffect>
                      <a14:brightnessContrast bright="63000" contrast="7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87" y="823078"/>
            <a:ext cx="7907188" cy="3809673"/>
          </a:xfrm>
          <a:prstGeom prst="rect">
            <a:avLst/>
          </a:prstGeom>
        </p:spPr>
      </p:pic>
      <p:pic>
        <p:nvPicPr>
          <p:cNvPr id="3" name="図 2" descr="IMG_001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74666" y="2547863"/>
            <a:ext cx="1726029" cy="611232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666295" y="630588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dirty="0"/>
              <a:t>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479172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2333</TotalTime>
  <Words>120</Words>
  <Application>Microsoft Macintosh PowerPoint</Application>
  <PresentationFormat>画面に合わせる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東京大学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寺島一郎</dc:creator>
  <cp:keywords/>
  <dc:description/>
  <cp:lastModifiedBy>寺島一郎</cp:lastModifiedBy>
  <cp:revision>6</cp:revision>
  <dcterms:created xsi:type="dcterms:W3CDTF">2014-10-25T08:17:16Z</dcterms:created>
  <dcterms:modified xsi:type="dcterms:W3CDTF">2014-10-26T23:29:03Z</dcterms:modified>
  <cp:category/>
</cp:coreProperties>
</file>