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95" d="100"/>
          <a:sy n="95" d="100"/>
        </p:scale>
        <p:origin x="-14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8A8A5-728E-9549-9F47-0D92DDCB3F75}" type="datetimeFigureOut">
              <a:rPr kumimoji="1" lang="ja-JP" altLang="en-US" smtClean="0"/>
              <a:t>2015/10/20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AC5-E60C-6945-BA70-D9B685683A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62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8A8A5-728E-9549-9F47-0D92DDCB3F75}" type="datetimeFigureOut">
              <a:rPr kumimoji="1" lang="ja-JP" altLang="en-US" smtClean="0"/>
              <a:t>2015/10/20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AC5-E60C-6945-BA70-D9B685683A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6060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8A8A5-728E-9549-9F47-0D92DDCB3F75}" type="datetimeFigureOut">
              <a:rPr kumimoji="1" lang="ja-JP" altLang="en-US" smtClean="0"/>
              <a:t>2015/10/20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AC5-E60C-6945-BA70-D9B685683A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159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8A8A5-728E-9549-9F47-0D92DDCB3F75}" type="datetimeFigureOut">
              <a:rPr kumimoji="1" lang="ja-JP" altLang="en-US" smtClean="0"/>
              <a:t>2015/10/20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AC5-E60C-6945-BA70-D9B685683A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5142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8A8A5-728E-9549-9F47-0D92DDCB3F75}" type="datetimeFigureOut">
              <a:rPr kumimoji="1" lang="ja-JP" altLang="en-US" smtClean="0"/>
              <a:t>2015/10/20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AC5-E60C-6945-BA70-D9B685683A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3827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8A8A5-728E-9549-9F47-0D92DDCB3F75}" type="datetimeFigureOut">
              <a:rPr kumimoji="1" lang="ja-JP" altLang="en-US" smtClean="0"/>
              <a:t>2015/10/20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AC5-E60C-6945-BA70-D9B685683A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6238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8A8A5-728E-9549-9F47-0D92DDCB3F75}" type="datetimeFigureOut">
              <a:rPr kumimoji="1" lang="ja-JP" altLang="en-US" smtClean="0"/>
              <a:t>2015/10/20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AC5-E60C-6945-BA70-D9B685683A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7256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8A8A5-728E-9549-9F47-0D92DDCB3F75}" type="datetimeFigureOut">
              <a:rPr kumimoji="1" lang="ja-JP" altLang="en-US" smtClean="0"/>
              <a:t>2015/10/20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AC5-E60C-6945-BA70-D9B685683A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6353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8A8A5-728E-9549-9F47-0D92DDCB3F75}" type="datetimeFigureOut">
              <a:rPr kumimoji="1" lang="ja-JP" altLang="en-US" smtClean="0"/>
              <a:t>2015/10/20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AC5-E60C-6945-BA70-D9B685683A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2220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8A8A5-728E-9549-9F47-0D92DDCB3F75}" type="datetimeFigureOut">
              <a:rPr kumimoji="1" lang="ja-JP" altLang="en-US" smtClean="0"/>
              <a:t>2015/10/20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AC5-E60C-6945-BA70-D9B685683A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1233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8A8A5-728E-9549-9F47-0D92DDCB3F75}" type="datetimeFigureOut">
              <a:rPr kumimoji="1" lang="ja-JP" altLang="en-US" smtClean="0"/>
              <a:t>2015/10/20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01AC5-E60C-6945-BA70-D9B685683A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3042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8A8A5-728E-9549-9F47-0D92DDCB3F75}" type="datetimeFigureOut">
              <a:rPr kumimoji="1" lang="ja-JP" altLang="en-US" smtClean="0"/>
              <a:t>2015/10/20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F01AC5-E60C-6945-BA70-D9B685683A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2542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MG_00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24693" y="-1026292"/>
            <a:ext cx="6694614" cy="874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78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39667" y="-955948"/>
            <a:ext cx="6464666" cy="876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947957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Macintosh PowerPoint</Application>
  <PresentationFormat>画面に合わせる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ホワイト</vt:lpstr>
      <vt:lpstr>PowerPoint プレゼンテーション</vt:lpstr>
      <vt:lpstr>PowerPoint プレゼンテーション</vt:lpstr>
    </vt:vector>
  </TitlesOfParts>
  <Manager/>
  <Company>東京大学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寺島一郎</dc:creator>
  <cp:keywords/>
  <dc:description/>
  <cp:lastModifiedBy>寺島一郎</cp:lastModifiedBy>
  <cp:revision>1</cp:revision>
  <cp:lastPrinted>2015-10-20T09:42:00Z</cp:lastPrinted>
  <dcterms:created xsi:type="dcterms:W3CDTF">2015-10-20T09:40:29Z</dcterms:created>
  <dcterms:modified xsi:type="dcterms:W3CDTF">2015-10-20T09:49:28Z</dcterms:modified>
  <cp:category/>
</cp:coreProperties>
</file>