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8" r:id="rId4"/>
    <p:sldId id="269" r:id="rId5"/>
    <p:sldId id="259" r:id="rId6"/>
    <p:sldId id="258" r:id="rId7"/>
    <p:sldId id="270" r:id="rId8"/>
    <p:sldId id="260" r:id="rId9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 showGuides="1">
      <p:cViewPr varScale="1">
        <p:scale>
          <a:sx n="100" d="100"/>
          <a:sy n="100" d="100"/>
        </p:scale>
        <p:origin x="-2064" y="-104"/>
      </p:cViewPr>
      <p:guideLst>
        <p:guide orient="horz" pos="2880"/>
        <p:guide pos="431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02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8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9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08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69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78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8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31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529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83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18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74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CEDF2-4277-B54F-AD74-0D91C4D8DDFC}" type="datetimeFigureOut">
              <a:rPr kumimoji="1" lang="ja-JP" altLang="en-US" smtClean="0"/>
              <a:t>2015/09/29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678B-D428-A546-9FE6-F33D1232D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60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13" y="603769"/>
            <a:ext cx="4646352" cy="665977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57992" y="7263542"/>
            <a:ext cx="484042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kern="1200" dirty="0" smtClean="0"/>
              <a:t>巌佐　庸　（</a:t>
            </a:r>
            <a:r>
              <a:rPr lang="en-US" altLang="ja-JP" kern="1200" dirty="0" smtClean="0"/>
              <a:t>1990</a:t>
            </a:r>
            <a:r>
              <a:rPr lang="ja-JP" altLang="en-US" kern="1200" dirty="0" smtClean="0"/>
              <a:t>）　数理生物学入門　</a:t>
            </a:r>
            <a:r>
              <a:rPr lang="en-US" altLang="ja-JP" kern="1200" dirty="0" smtClean="0"/>
              <a:t>HBJ</a:t>
            </a:r>
            <a:r>
              <a:rPr lang="ja-JP" altLang="en-US" kern="1200" dirty="0" smtClean="0"/>
              <a:t>出版局</a:t>
            </a:r>
            <a:endParaRPr lang="en-US" altLang="ja-JP" kern="1200" dirty="0" smtClean="0"/>
          </a:p>
          <a:p>
            <a:r>
              <a:rPr lang="ja-JP" altLang="en-US" kern="1200" dirty="0" smtClean="0"/>
              <a:t>現在は共立出版</a:t>
            </a:r>
            <a:endParaRPr lang="en-US" altLang="ja-JP" kern="1200" dirty="0" smtClean="0"/>
          </a:p>
          <a:p>
            <a:r>
              <a:rPr lang="en-US" altLang="ja-JP" kern="1200" dirty="0" smtClean="0"/>
              <a:t>ISBN:978-4-320-05485-1</a:t>
            </a:r>
          </a:p>
          <a:p>
            <a:r>
              <a:rPr lang="ja-JP" altLang="en-US" kern="1200" dirty="0" smtClean="0"/>
              <a:t>判型</a:t>
            </a:r>
            <a:r>
              <a:rPr lang="en-US" altLang="ja-JP" kern="1200" dirty="0" smtClean="0"/>
              <a:t>/</a:t>
            </a:r>
            <a:r>
              <a:rPr lang="ja-JP" altLang="en-US" kern="1200" dirty="0" smtClean="0"/>
              <a:t>ページ数</a:t>
            </a:r>
            <a:r>
              <a:rPr lang="en-US" altLang="ja-JP" kern="1200" dirty="0" smtClean="0"/>
              <a:t>:A5/368</a:t>
            </a:r>
            <a:r>
              <a:rPr lang="ja-JP" altLang="en-US" kern="1200" dirty="0" smtClean="0"/>
              <a:t>ページ</a:t>
            </a:r>
          </a:p>
          <a:p>
            <a:r>
              <a:rPr lang="ja-JP" altLang="en-US" kern="1200" dirty="0" smtClean="0"/>
              <a:t>発行年月：</a:t>
            </a:r>
            <a:r>
              <a:rPr lang="en-US" altLang="ja-JP" kern="1200" dirty="0" smtClean="0"/>
              <a:t>1998</a:t>
            </a:r>
            <a:r>
              <a:rPr lang="ja-JP" altLang="en-US" kern="1200" dirty="0" smtClean="0"/>
              <a:t>年</a:t>
            </a:r>
            <a:r>
              <a:rPr lang="en-US" altLang="ja-JP" kern="1200" dirty="0" smtClean="0"/>
              <a:t>03</a:t>
            </a:r>
            <a:r>
              <a:rPr lang="ja-JP" altLang="en-US" kern="1200" dirty="0" smtClean="0"/>
              <a:t>月　本体価格</a:t>
            </a:r>
            <a:r>
              <a:rPr lang="en-US" altLang="ja-JP" kern="1200" dirty="0" smtClean="0"/>
              <a:t>:4,000</a:t>
            </a:r>
            <a:r>
              <a:rPr lang="ja-JP" altLang="en-US" kern="1200" dirty="0" smtClean="0"/>
              <a:t>円</a:t>
            </a:r>
          </a:p>
          <a:p>
            <a:endParaRPr kumimoji="1" lang="ja-JP" altLang="en-US" kern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81158" y="49769"/>
            <a:ext cx="2495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kern="1200" dirty="0" smtClean="0"/>
              <a:t>生態学概論　読み物　４</a:t>
            </a:r>
            <a:endParaRPr kumimoji="1" lang="ja-JP" altLang="en-US" kern="1200" dirty="0"/>
          </a:p>
        </p:txBody>
      </p:sp>
    </p:spTree>
    <p:extLst>
      <p:ext uri="{BB962C8B-B14F-4D97-AF65-F5344CB8AC3E}">
        <p14:creationId xmlns:p14="http://schemas.microsoft.com/office/powerpoint/2010/main" val="338299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26112" y="1603042"/>
            <a:ext cx="9510224" cy="593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39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MG_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86706" y="1569054"/>
            <a:ext cx="9326615" cy="582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48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MG_00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62372" y="1400167"/>
            <a:ext cx="9462007" cy="634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83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13763" y="1620677"/>
            <a:ext cx="9453728" cy="590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87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26518" y="1307192"/>
            <a:ext cx="9382952" cy="629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8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46891" y="1555303"/>
            <a:ext cx="9524694" cy="603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93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00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14511" y="1467821"/>
            <a:ext cx="8073090" cy="62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8781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Macintosh PowerPoint</Application>
  <PresentationFormat>画面に合わせる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1</cp:revision>
  <dcterms:created xsi:type="dcterms:W3CDTF">2015-09-29T10:01:37Z</dcterms:created>
  <dcterms:modified xsi:type="dcterms:W3CDTF">2015-09-29T10:11:32Z</dcterms:modified>
  <cp:category/>
</cp:coreProperties>
</file>