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5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86"/>
    <p:restoredTop sz="94717"/>
  </p:normalViewPr>
  <p:slideViewPr>
    <p:cSldViewPr snapToGrid="0" snapToObjects="1" showGuides="1">
      <p:cViewPr varScale="1">
        <p:scale>
          <a:sx n="95" d="100"/>
          <a:sy n="95" d="100"/>
        </p:scale>
        <p:origin x="3976" y="192"/>
      </p:cViewPr>
      <p:guideLst>
        <p:guide orient="horz" pos="2880"/>
        <p:guide pos="5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B7CF-2052-BF4A-83BF-A9015E6F542D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21A01-5773-B34E-9C4B-EF47DE0BAD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8379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B7CF-2052-BF4A-83BF-A9015E6F542D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21A01-5773-B34E-9C4B-EF47DE0BAD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962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B7CF-2052-BF4A-83BF-A9015E6F542D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21A01-5773-B34E-9C4B-EF47DE0BAD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2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B7CF-2052-BF4A-83BF-A9015E6F542D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21A01-5773-B34E-9C4B-EF47DE0BAD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051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B7CF-2052-BF4A-83BF-A9015E6F542D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21A01-5773-B34E-9C4B-EF47DE0BAD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0605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B7CF-2052-BF4A-83BF-A9015E6F542D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21A01-5773-B34E-9C4B-EF47DE0BAD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6911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B7CF-2052-BF4A-83BF-A9015E6F542D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21A01-5773-B34E-9C4B-EF47DE0BAD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624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B7CF-2052-BF4A-83BF-A9015E6F542D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21A01-5773-B34E-9C4B-EF47DE0BAD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7660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B7CF-2052-BF4A-83BF-A9015E6F542D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21A01-5773-B34E-9C4B-EF47DE0BAD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3576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B7CF-2052-BF4A-83BF-A9015E6F542D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21A01-5773-B34E-9C4B-EF47DE0BAD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8959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B7CF-2052-BF4A-83BF-A9015E6F542D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21A01-5773-B34E-9C4B-EF47DE0BAD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4673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0B7CF-2052-BF4A-83BF-A9015E6F542D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21A01-5773-B34E-9C4B-EF47DE0BAD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1982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IM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85948" y="415714"/>
            <a:ext cx="5952046" cy="8728286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74975" y="170212"/>
            <a:ext cx="2148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生態学概論</a:t>
            </a:r>
            <a:r>
              <a:rPr kumimoji="1" lang="ja-JP" altLang="en-US" dirty="0" smtClean="0"/>
              <a:t>読み物</a:t>
            </a:r>
            <a:r>
              <a:rPr kumimoji="1" lang="en-US" altLang="ja-JP" smtClean="0"/>
              <a:t>9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85947" y="2919794"/>
            <a:ext cx="5866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Paul W. </a:t>
            </a:r>
            <a:r>
              <a:rPr lang="en-US" altLang="ja-JP" dirty="0" err="1" smtClean="0"/>
              <a:t>Ewald</a:t>
            </a:r>
            <a:r>
              <a:rPr lang="en-US" altLang="ja-JP" dirty="0" smtClean="0"/>
              <a:t> (1994) Evolution of Infectious Disease.    Oxford University Press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0572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85" y="332716"/>
            <a:ext cx="6018587" cy="866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48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36141" y="249055"/>
            <a:ext cx="5810940" cy="8907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285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457082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19</Words>
  <Application>Microsoft Macintosh PowerPoint</Application>
  <PresentationFormat>画面に合わせる 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Calibri</vt:lpstr>
      <vt:lpstr>ＭＳ Ｐゴシック</vt:lpstr>
      <vt:lpstr>Arial</vt:lpstr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>東京大学</Company>
  <LinksUpToDate>false</LinksUpToDate>
  <SharedDoc>false</SharedDoc>
  <HyperlinkBase/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寺島一郎</dc:creator>
  <cp:keywords/>
  <dc:description/>
  <cp:lastModifiedBy>寺島一郎</cp:lastModifiedBy>
  <cp:revision>4</cp:revision>
  <cp:lastPrinted>2014-12-22T02:12:20Z</cp:lastPrinted>
  <dcterms:created xsi:type="dcterms:W3CDTF">2014-12-22T02:01:48Z</dcterms:created>
  <dcterms:modified xsi:type="dcterms:W3CDTF">2017-01-07T07:37:06Z</dcterms:modified>
  <cp:category/>
</cp:coreProperties>
</file>